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2"/>
  </p:notesMasterIdLst>
  <p:sldIdLst>
    <p:sldId id="287" r:id="rId2"/>
    <p:sldId id="288" r:id="rId3"/>
    <p:sldId id="325" r:id="rId4"/>
    <p:sldId id="299" r:id="rId5"/>
    <p:sldId id="344" r:id="rId6"/>
    <p:sldId id="314" r:id="rId7"/>
    <p:sldId id="315" r:id="rId8"/>
    <p:sldId id="316" r:id="rId9"/>
    <p:sldId id="317" r:id="rId10"/>
    <p:sldId id="318" r:id="rId11"/>
    <p:sldId id="338" r:id="rId12"/>
    <p:sldId id="337" r:id="rId13"/>
    <p:sldId id="306" r:id="rId14"/>
    <p:sldId id="259" r:id="rId15"/>
    <p:sldId id="340" r:id="rId16"/>
    <p:sldId id="260" r:id="rId17"/>
    <p:sldId id="331" r:id="rId18"/>
    <p:sldId id="268" r:id="rId19"/>
    <p:sldId id="334" r:id="rId20"/>
    <p:sldId id="257" r:id="rId21"/>
    <p:sldId id="341" r:id="rId22"/>
    <p:sldId id="291" r:id="rId23"/>
    <p:sldId id="342" r:id="rId24"/>
    <p:sldId id="261" r:id="rId25"/>
    <p:sldId id="270" r:id="rId26"/>
    <p:sldId id="273" r:id="rId27"/>
    <p:sldId id="272" r:id="rId28"/>
    <p:sldId id="293" r:id="rId29"/>
    <p:sldId id="327" r:id="rId30"/>
    <p:sldId id="335" r:id="rId31"/>
    <p:sldId id="297" r:id="rId32"/>
    <p:sldId id="336" r:id="rId33"/>
    <p:sldId id="326" r:id="rId34"/>
    <p:sldId id="307" r:id="rId35"/>
    <p:sldId id="294" r:id="rId36"/>
    <p:sldId id="328" r:id="rId37"/>
    <p:sldId id="329" r:id="rId38"/>
    <p:sldId id="303" r:id="rId39"/>
    <p:sldId id="274" r:id="rId40"/>
    <p:sldId id="296" r:id="rId41"/>
    <p:sldId id="281" r:id="rId42"/>
    <p:sldId id="343" r:id="rId43"/>
    <p:sldId id="292" r:id="rId44"/>
    <p:sldId id="275" r:id="rId45"/>
    <p:sldId id="277" r:id="rId46"/>
    <p:sldId id="278" r:id="rId47"/>
    <p:sldId id="285" r:id="rId48"/>
    <p:sldId id="282" r:id="rId49"/>
    <p:sldId id="300" r:id="rId50"/>
    <p:sldId id="308" r:id="rId5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.actis@leeds.ac.uk" initials="p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22BA2CC-1B6C-EB49-B026-04A37595807D}" v="3" dt="2024-01-26T15:26:14.70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219"/>
    <p:restoredTop sz="86395"/>
  </p:normalViewPr>
  <p:slideViewPr>
    <p:cSldViewPr snapToGrid="0" snapToObjects="1">
      <p:cViewPr varScale="1">
        <p:scale>
          <a:sx n="110" d="100"/>
          <a:sy n="110" d="100"/>
        </p:scale>
        <p:origin x="1520" y="1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commentAuthors" Target="commentAuthors.xml"/><Relationship Id="rId58" Type="http://schemas.microsoft.com/office/2016/11/relationships/changesInfo" Target="changesInfos/changesInfo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microsoft.com/office/2015/10/relationships/revisionInfo" Target="revisionInfo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olo Actis" userId="e922ac9a-90df-48d6-a54e-ba9243967eba" providerId="ADAL" clId="{AFD4DAB3-99DA-AB4F-A5F9-4B74BC5F868D}"/>
    <pc:docChg chg="custSel addSld delSld modSld sldOrd">
      <pc:chgData name="Paolo Actis" userId="e922ac9a-90df-48d6-a54e-ba9243967eba" providerId="ADAL" clId="{AFD4DAB3-99DA-AB4F-A5F9-4B74BC5F868D}" dt="2022-01-26T14:05:50.523" v="1218" actId="20577"/>
      <pc:docMkLst>
        <pc:docMk/>
      </pc:docMkLst>
      <pc:sldChg chg="delSp mod">
        <pc:chgData name="Paolo Actis" userId="e922ac9a-90df-48d6-a54e-ba9243967eba" providerId="ADAL" clId="{AFD4DAB3-99DA-AB4F-A5F9-4B74BC5F868D}" dt="2022-01-20T16:46:20.740" v="405" actId="478"/>
        <pc:sldMkLst>
          <pc:docMk/>
          <pc:sldMk cId="3757565785" sldId="259"/>
        </pc:sldMkLst>
        <pc:spChg chg="del">
          <ac:chgData name="Paolo Actis" userId="e922ac9a-90df-48d6-a54e-ba9243967eba" providerId="ADAL" clId="{AFD4DAB3-99DA-AB4F-A5F9-4B74BC5F868D}" dt="2022-01-20T16:46:20.740" v="405" actId="478"/>
          <ac:spMkLst>
            <pc:docMk/>
            <pc:sldMk cId="3757565785" sldId="259"/>
            <ac:spMk id="8" creationId="{00000000-0000-0000-0000-000000000000}"/>
          </ac:spMkLst>
        </pc:spChg>
      </pc:sldChg>
      <pc:sldChg chg="addSp modSp mod">
        <pc:chgData name="Paolo Actis" userId="e922ac9a-90df-48d6-a54e-ba9243967eba" providerId="ADAL" clId="{AFD4DAB3-99DA-AB4F-A5F9-4B74BC5F868D}" dt="2022-01-24T10:14:59.646" v="622" actId="1076"/>
        <pc:sldMkLst>
          <pc:docMk/>
          <pc:sldMk cId="1135071359" sldId="272"/>
        </pc:sldMkLst>
        <pc:spChg chg="add mod">
          <ac:chgData name="Paolo Actis" userId="e922ac9a-90df-48d6-a54e-ba9243967eba" providerId="ADAL" clId="{AFD4DAB3-99DA-AB4F-A5F9-4B74BC5F868D}" dt="2022-01-24T10:14:58.645" v="621" actId="1076"/>
          <ac:spMkLst>
            <pc:docMk/>
            <pc:sldMk cId="1135071359" sldId="272"/>
            <ac:spMk id="5" creationId="{B82AFB02-CBB3-0846-8588-D7AACC3F2664}"/>
          </ac:spMkLst>
        </pc:spChg>
        <pc:picChg chg="mod">
          <ac:chgData name="Paolo Actis" userId="e922ac9a-90df-48d6-a54e-ba9243967eba" providerId="ADAL" clId="{AFD4DAB3-99DA-AB4F-A5F9-4B74BC5F868D}" dt="2022-01-24T10:14:59.646" v="622" actId="1076"/>
          <ac:picMkLst>
            <pc:docMk/>
            <pc:sldMk cId="1135071359" sldId="272"/>
            <ac:picMk id="6" creationId="{00000000-0000-0000-0000-000000000000}"/>
          </ac:picMkLst>
        </pc:picChg>
      </pc:sldChg>
      <pc:sldChg chg="addSp modSp mod">
        <pc:chgData name="Paolo Actis" userId="e922ac9a-90df-48d6-a54e-ba9243967eba" providerId="ADAL" clId="{AFD4DAB3-99DA-AB4F-A5F9-4B74BC5F868D}" dt="2022-01-25T15:00:48.320" v="1090" actId="1076"/>
        <pc:sldMkLst>
          <pc:docMk/>
          <pc:sldMk cId="1305510206" sldId="282"/>
        </pc:sldMkLst>
        <pc:spChg chg="add mod">
          <ac:chgData name="Paolo Actis" userId="e922ac9a-90df-48d6-a54e-ba9243967eba" providerId="ADAL" clId="{AFD4DAB3-99DA-AB4F-A5F9-4B74BC5F868D}" dt="2022-01-25T15:00:48.320" v="1090" actId="1076"/>
          <ac:spMkLst>
            <pc:docMk/>
            <pc:sldMk cId="1305510206" sldId="282"/>
            <ac:spMk id="3" creationId="{B190D2FD-EB4A-C440-8C49-86651E8253C3}"/>
          </ac:spMkLst>
        </pc:spChg>
        <pc:picChg chg="mod">
          <ac:chgData name="Paolo Actis" userId="e922ac9a-90df-48d6-a54e-ba9243967eba" providerId="ADAL" clId="{AFD4DAB3-99DA-AB4F-A5F9-4B74BC5F868D}" dt="2022-01-25T14:59:18.341" v="1020" actId="1076"/>
          <ac:picMkLst>
            <pc:docMk/>
            <pc:sldMk cId="1305510206" sldId="282"/>
            <ac:picMk id="2" creationId="{00000000-0000-0000-0000-000000000000}"/>
          </ac:picMkLst>
        </pc:picChg>
      </pc:sldChg>
      <pc:sldChg chg="addSp modSp mod">
        <pc:chgData name="Paolo Actis" userId="e922ac9a-90df-48d6-a54e-ba9243967eba" providerId="ADAL" clId="{AFD4DAB3-99DA-AB4F-A5F9-4B74BC5F868D}" dt="2022-01-25T14:58:04.620" v="1018" actId="20577"/>
        <pc:sldMkLst>
          <pc:docMk/>
          <pc:sldMk cId="1872693259" sldId="285"/>
        </pc:sldMkLst>
        <pc:spChg chg="add mod">
          <ac:chgData name="Paolo Actis" userId="e922ac9a-90df-48d6-a54e-ba9243967eba" providerId="ADAL" clId="{AFD4DAB3-99DA-AB4F-A5F9-4B74BC5F868D}" dt="2022-01-25T09:26:30.278" v="961" actId="1076"/>
          <ac:spMkLst>
            <pc:docMk/>
            <pc:sldMk cId="1872693259" sldId="285"/>
            <ac:spMk id="13" creationId="{AD2CED64-3FD3-2848-A2D0-E8451E748772}"/>
          </ac:spMkLst>
        </pc:spChg>
        <pc:spChg chg="add mod">
          <ac:chgData name="Paolo Actis" userId="e922ac9a-90df-48d6-a54e-ba9243967eba" providerId="ADAL" clId="{AFD4DAB3-99DA-AB4F-A5F9-4B74BC5F868D}" dt="2022-01-25T09:27:07.283" v="974" actId="1076"/>
          <ac:spMkLst>
            <pc:docMk/>
            <pc:sldMk cId="1872693259" sldId="285"/>
            <ac:spMk id="16" creationId="{A6FFD7DD-A392-9F45-9B53-C3D7E5D148E3}"/>
          </ac:spMkLst>
        </pc:spChg>
        <pc:spChg chg="add mod">
          <ac:chgData name="Paolo Actis" userId="e922ac9a-90df-48d6-a54e-ba9243967eba" providerId="ADAL" clId="{AFD4DAB3-99DA-AB4F-A5F9-4B74BC5F868D}" dt="2022-01-25T14:58:04.620" v="1018" actId="20577"/>
          <ac:spMkLst>
            <pc:docMk/>
            <pc:sldMk cId="1872693259" sldId="285"/>
            <ac:spMk id="17" creationId="{65C98725-E1A9-8747-AE1B-F18B94ECC91F}"/>
          </ac:spMkLst>
        </pc:spChg>
        <pc:grpChg chg="mod">
          <ac:chgData name="Paolo Actis" userId="e922ac9a-90df-48d6-a54e-ba9243967eba" providerId="ADAL" clId="{AFD4DAB3-99DA-AB4F-A5F9-4B74BC5F868D}" dt="2022-01-25T09:25:14.513" v="828" actId="1076"/>
          <ac:grpSpMkLst>
            <pc:docMk/>
            <pc:sldMk cId="1872693259" sldId="285"/>
            <ac:grpSpMk id="12" creationId="{00000000-0000-0000-0000-000000000000}"/>
          </ac:grpSpMkLst>
        </pc:grpChg>
        <pc:cxnChg chg="add mod">
          <ac:chgData name="Paolo Actis" userId="e922ac9a-90df-48d6-a54e-ba9243967eba" providerId="ADAL" clId="{AFD4DAB3-99DA-AB4F-A5F9-4B74BC5F868D}" dt="2022-01-25T09:26:40.401" v="963" actId="1582"/>
          <ac:cxnSpMkLst>
            <pc:docMk/>
            <pc:sldMk cId="1872693259" sldId="285"/>
            <ac:cxnSpMk id="5" creationId="{42AC8DE1-BDEA-5147-B842-5236ACDFBBE0}"/>
          </ac:cxnSpMkLst>
        </pc:cxnChg>
        <pc:cxnChg chg="add mod">
          <ac:chgData name="Paolo Actis" userId="e922ac9a-90df-48d6-a54e-ba9243967eba" providerId="ADAL" clId="{AFD4DAB3-99DA-AB4F-A5F9-4B74BC5F868D}" dt="2022-01-25T09:26:52.194" v="966" actId="1076"/>
          <ac:cxnSpMkLst>
            <pc:docMk/>
            <pc:sldMk cId="1872693259" sldId="285"/>
            <ac:cxnSpMk id="14" creationId="{775924EF-423A-3E4A-AE1F-79F62DA2769C}"/>
          </ac:cxnSpMkLst>
        </pc:cxnChg>
      </pc:sldChg>
      <pc:sldChg chg="modSp mod">
        <pc:chgData name="Paolo Actis" userId="e922ac9a-90df-48d6-a54e-ba9243967eba" providerId="ADAL" clId="{AFD4DAB3-99DA-AB4F-A5F9-4B74BC5F868D}" dt="2022-01-25T15:02:11.674" v="1091" actId="1076"/>
        <pc:sldMkLst>
          <pc:docMk/>
          <pc:sldMk cId="1427449767" sldId="300"/>
        </pc:sldMkLst>
        <pc:spChg chg="mod">
          <ac:chgData name="Paolo Actis" userId="e922ac9a-90df-48d6-a54e-ba9243967eba" providerId="ADAL" clId="{AFD4DAB3-99DA-AB4F-A5F9-4B74BC5F868D}" dt="2022-01-25T15:02:11.674" v="1091" actId="1076"/>
          <ac:spMkLst>
            <pc:docMk/>
            <pc:sldMk cId="1427449767" sldId="300"/>
            <ac:spMk id="2" creationId="{00000000-0000-0000-0000-000000000000}"/>
          </ac:spMkLst>
        </pc:spChg>
      </pc:sldChg>
      <pc:sldChg chg="modSp mod">
        <pc:chgData name="Paolo Actis" userId="e922ac9a-90df-48d6-a54e-ba9243967eba" providerId="ADAL" clId="{AFD4DAB3-99DA-AB4F-A5F9-4B74BC5F868D}" dt="2022-01-24T10:18:24.004" v="626" actId="1076"/>
        <pc:sldMkLst>
          <pc:docMk/>
          <pc:sldMk cId="2111294123" sldId="307"/>
        </pc:sldMkLst>
        <pc:picChg chg="mod">
          <ac:chgData name="Paolo Actis" userId="e922ac9a-90df-48d6-a54e-ba9243967eba" providerId="ADAL" clId="{AFD4DAB3-99DA-AB4F-A5F9-4B74BC5F868D}" dt="2022-01-24T10:18:24.004" v="626" actId="1076"/>
          <ac:picMkLst>
            <pc:docMk/>
            <pc:sldMk cId="2111294123" sldId="307"/>
            <ac:picMk id="3" creationId="{00000000-0000-0000-0000-000000000000}"/>
          </ac:picMkLst>
        </pc:picChg>
      </pc:sldChg>
      <pc:sldChg chg="modSp mod">
        <pc:chgData name="Paolo Actis" userId="e922ac9a-90df-48d6-a54e-ba9243967eba" providerId="ADAL" clId="{AFD4DAB3-99DA-AB4F-A5F9-4B74BC5F868D}" dt="2022-01-20T16:41:44.546" v="304" actId="313"/>
        <pc:sldMkLst>
          <pc:docMk/>
          <pc:sldMk cId="4114187533" sldId="317"/>
        </pc:sldMkLst>
        <pc:spChg chg="mod">
          <ac:chgData name="Paolo Actis" userId="e922ac9a-90df-48d6-a54e-ba9243967eba" providerId="ADAL" clId="{AFD4DAB3-99DA-AB4F-A5F9-4B74BC5F868D}" dt="2022-01-20T16:41:44.546" v="304" actId="313"/>
          <ac:spMkLst>
            <pc:docMk/>
            <pc:sldMk cId="4114187533" sldId="317"/>
            <ac:spMk id="5" creationId="{6DE144A7-A03C-FD43-A22D-C104B5D41DB7}"/>
          </ac:spMkLst>
        </pc:spChg>
      </pc:sldChg>
      <pc:sldChg chg="modSp mod">
        <pc:chgData name="Paolo Actis" userId="e922ac9a-90df-48d6-a54e-ba9243967eba" providerId="ADAL" clId="{AFD4DAB3-99DA-AB4F-A5F9-4B74BC5F868D}" dt="2022-01-24T10:18:14.156" v="623" actId="1076"/>
        <pc:sldMkLst>
          <pc:docMk/>
          <pc:sldMk cId="2312486714" sldId="326"/>
        </pc:sldMkLst>
        <pc:spChg chg="mod">
          <ac:chgData name="Paolo Actis" userId="e922ac9a-90df-48d6-a54e-ba9243967eba" providerId="ADAL" clId="{AFD4DAB3-99DA-AB4F-A5F9-4B74BC5F868D}" dt="2022-01-24T10:18:14.156" v="623" actId="1076"/>
          <ac:spMkLst>
            <pc:docMk/>
            <pc:sldMk cId="2312486714" sldId="326"/>
            <ac:spMk id="6" creationId="{00000000-0000-0000-0000-000000000000}"/>
          </ac:spMkLst>
        </pc:spChg>
      </pc:sldChg>
      <pc:sldChg chg="addSp delSp modSp mod">
        <pc:chgData name="Paolo Actis" userId="e922ac9a-90df-48d6-a54e-ba9243967eba" providerId="ADAL" clId="{AFD4DAB3-99DA-AB4F-A5F9-4B74BC5F868D}" dt="2022-01-25T14:59:09.623" v="1019" actId="1076"/>
        <pc:sldMkLst>
          <pc:docMk/>
          <pc:sldMk cId="3410725707" sldId="329"/>
        </pc:sldMkLst>
        <pc:spChg chg="del mod">
          <ac:chgData name="Paolo Actis" userId="e922ac9a-90df-48d6-a54e-ba9243967eba" providerId="ADAL" clId="{AFD4DAB3-99DA-AB4F-A5F9-4B74BC5F868D}" dt="2022-01-24T10:11:48.510" v="517" actId="478"/>
          <ac:spMkLst>
            <pc:docMk/>
            <pc:sldMk cId="3410725707" sldId="329"/>
            <ac:spMk id="4" creationId="{00000000-0000-0000-0000-000000000000}"/>
          </ac:spMkLst>
        </pc:spChg>
        <pc:spChg chg="add mod">
          <ac:chgData name="Paolo Actis" userId="e922ac9a-90df-48d6-a54e-ba9243967eba" providerId="ADAL" clId="{AFD4DAB3-99DA-AB4F-A5F9-4B74BC5F868D}" dt="2022-01-24T10:19:07.455" v="697" actId="20577"/>
          <ac:spMkLst>
            <pc:docMk/>
            <pc:sldMk cId="3410725707" sldId="329"/>
            <ac:spMk id="6" creationId="{CC419987-39AC-ED45-BD8B-F510CC761139}"/>
          </ac:spMkLst>
        </pc:spChg>
        <pc:spChg chg="add mod">
          <ac:chgData name="Paolo Actis" userId="e922ac9a-90df-48d6-a54e-ba9243967eba" providerId="ADAL" clId="{AFD4DAB3-99DA-AB4F-A5F9-4B74BC5F868D}" dt="2022-01-24T10:20:01.095" v="709" actId="1076"/>
          <ac:spMkLst>
            <pc:docMk/>
            <pc:sldMk cId="3410725707" sldId="329"/>
            <ac:spMk id="8" creationId="{7590A25C-37E4-3942-99B5-E3B87A120176}"/>
          </ac:spMkLst>
        </pc:spChg>
        <pc:spChg chg="add mod">
          <ac:chgData name="Paolo Actis" userId="e922ac9a-90df-48d6-a54e-ba9243967eba" providerId="ADAL" clId="{AFD4DAB3-99DA-AB4F-A5F9-4B74BC5F868D}" dt="2022-01-25T14:59:09.623" v="1019" actId="1076"/>
          <ac:spMkLst>
            <pc:docMk/>
            <pc:sldMk cId="3410725707" sldId="329"/>
            <ac:spMk id="9" creationId="{707E5900-AEA8-E741-ABBC-15EBAA2C48C8}"/>
          </ac:spMkLst>
        </pc:spChg>
        <pc:grpChg chg="del">
          <ac:chgData name="Paolo Actis" userId="e922ac9a-90df-48d6-a54e-ba9243967eba" providerId="ADAL" clId="{AFD4DAB3-99DA-AB4F-A5F9-4B74BC5F868D}" dt="2022-01-24T10:11:57.380" v="518" actId="478"/>
          <ac:grpSpMkLst>
            <pc:docMk/>
            <pc:sldMk cId="3410725707" sldId="329"/>
            <ac:grpSpMk id="7" creationId="{F914745C-D458-1E49-A0DF-F27CE679D12B}"/>
          </ac:grpSpMkLst>
        </pc:grpChg>
      </pc:sldChg>
      <pc:sldChg chg="addSp delSp modSp mod">
        <pc:chgData name="Paolo Actis" userId="e922ac9a-90df-48d6-a54e-ba9243967eba" providerId="ADAL" clId="{AFD4DAB3-99DA-AB4F-A5F9-4B74BC5F868D}" dt="2022-01-20T16:46:32.308" v="406" actId="1076"/>
        <pc:sldMkLst>
          <pc:docMk/>
          <pc:sldMk cId="3209830502" sldId="331"/>
        </pc:sldMkLst>
        <pc:spChg chg="mod">
          <ac:chgData name="Paolo Actis" userId="e922ac9a-90df-48d6-a54e-ba9243967eba" providerId="ADAL" clId="{AFD4DAB3-99DA-AB4F-A5F9-4B74BC5F868D}" dt="2022-01-20T16:03:39.881" v="35" actId="166"/>
          <ac:spMkLst>
            <pc:docMk/>
            <pc:sldMk cId="3209830502" sldId="331"/>
            <ac:spMk id="7" creationId="{B1F86C16-CBB2-C040-981A-0D3B42BD7EC1}"/>
          </ac:spMkLst>
        </pc:spChg>
        <pc:spChg chg="mod">
          <ac:chgData name="Paolo Actis" userId="e922ac9a-90df-48d6-a54e-ba9243967eba" providerId="ADAL" clId="{AFD4DAB3-99DA-AB4F-A5F9-4B74BC5F868D}" dt="2022-01-20T16:46:32.308" v="406" actId="1076"/>
          <ac:spMkLst>
            <pc:docMk/>
            <pc:sldMk cId="3209830502" sldId="331"/>
            <ac:spMk id="9" creationId="{AB83F9DC-B72D-2640-8421-41069B7BABDE}"/>
          </ac:spMkLst>
        </pc:spChg>
        <pc:spChg chg="add mod">
          <ac:chgData name="Paolo Actis" userId="e922ac9a-90df-48d6-a54e-ba9243967eba" providerId="ADAL" clId="{AFD4DAB3-99DA-AB4F-A5F9-4B74BC5F868D}" dt="2022-01-20T16:05:50.271" v="296" actId="20577"/>
          <ac:spMkLst>
            <pc:docMk/>
            <pc:sldMk cId="3209830502" sldId="331"/>
            <ac:spMk id="11" creationId="{4E912EEC-D39C-C84D-857B-5D5F74FC4E3D}"/>
          </ac:spMkLst>
        </pc:spChg>
        <pc:spChg chg="add mod">
          <ac:chgData name="Paolo Actis" userId="e922ac9a-90df-48d6-a54e-ba9243967eba" providerId="ADAL" clId="{AFD4DAB3-99DA-AB4F-A5F9-4B74BC5F868D}" dt="2022-01-20T16:06:04.695" v="300" actId="20577"/>
          <ac:spMkLst>
            <pc:docMk/>
            <pc:sldMk cId="3209830502" sldId="331"/>
            <ac:spMk id="12" creationId="{81596862-115D-E04C-BEFA-09273737BF3A}"/>
          </ac:spMkLst>
        </pc:spChg>
        <pc:picChg chg="add mod">
          <ac:chgData name="Paolo Actis" userId="e922ac9a-90df-48d6-a54e-ba9243967eba" providerId="ADAL" clId="{AFD4DAB3-99DA-AB4F-A5F9-4B74BC5F868D}" dt="2022-01-20T16:03:45.625" v="38" actId="1076"/>
          <ac:picMkLst>
            <pc:docMk/>
            <pc:sldMk cId="3209830502" sldId="331"/>
            <ac:picMk id="1026" creationId="{0389454A-3566-F74C-877D-11E1CD9A2FA1}"/>
          </ac:picMkLst>
        </pc:picChg>
        <pc:picChg chg="del">
          <ac:chgData name="Paolo Actis" userId="e922ac9a-90df-48d6-a54e-ba9243967eba" providerId="ADAL" clId="{AFD4DAB3-99DA-AB4F-A5F9-4B74BC5F868D}" dt="2022-01-20T16:03:02.655" v="29" actId="478"/>
          <ac:picMkLst>
            <pc:docMk/>
            <pc:sldMk cId="3209830502" sldId="331"/>
            <ac:picMk id="3074" creationId="{46A6E8C1-7D6D-F84F-8709-83D83F07F781}"/>
          </ac:picMkLst>
        </pc:picChg>
      </pc:sldChg>
      <pc:sldChg chg="del ord">
        <pc:chgData name="Paolo Actis" userId="e922ac9a-90df-48d6-a54e-ba9243967eba" providerId="ADAL" clId="{AFD4DAB3-99DA-AB4F-A5F9-4B74BC5F868D}" dt="2022-01-20T16:48:03.668" v="515" actId="2696"/>
        <pc:sldMkLst>
          <pc:docMk/>
          <pc:sldMk cId="2443204394" sldId="332"/>
        </pc:sldMkLst>
      </pc:sldChg>
      <pc:sldChg chg="addSp delSp modSp mod ord">
        <pc:chgData name="Paolo Actis" userId="e922ac9a-90df-48d6-a54e-ba9243967eba" providerId="ADAL" clId="{AFD4DAB3-99DA-AB4F-A5F9-4B74BC5F868D}" dt="2022-01-26T14:05:50.523" v="1218" actId="20577"/>
        <pc:sldMkLst>
          <pc:docMk/>
          <pc:sldMk cId="1474139054" sldId="333"/>
        </pc:sldMkLst>
        <pc:spChg chg="add mod">
          <ac:chgData name="Paolo Actis" userId="e922ac9a-90df-48d6-a54e-ba9243967eba" providerId="ADAL" clId="{AFD4DAB3-99DA-AB4F-A5F9-4B74BC5F868D}" dt="2022-01-26T14:03:35.203" v="1184" actId="1076"/>
          <ac:spMkLst>
            <pc:docMk/>
            <pc:sldMk cId="1474139054" sldId="333"/>
            <ac:spMk id="3" creationId="{AB3856DA-540D-A144-8F73-E6EA746BADF7}"/>
          </ac:spMkLst>
        </pc:spChg>
        <pc:spChg chg="add mod">
          <ac:chgData name="Paolo Actis" userId="e922ac9a-90df-48d6-a54e-ba9243967eba" providerId="ADAL" clId="{AFD4DAB3-99DA-AB4F-A5F9-4B74BC5F868D}" dt="2022-01-26T13:59:07.691" v="1146" actId="1076"/>
          <ac:spMkLst>
            <pc:docMk/>
            <pc:sldMk cId="1474139054" sldId="333"/>
            <ac:spMk id="4" creationId="{D5565316-38D6-5F45-8966-1FE74C86DC6E}"/>
          </ac:spMkLst>
        </pc:spChg>
        <pc:spChg chg="add del mod">
          <ac:chgData name="Paolo Actis" userId="e922ac9a-90df-48d6-a54e-ba9243967eba" providerId="ADAL" clId="{AFD4DAB3-99DA-AB4F-A5F9-4B74BC5F868D}" dt="2022-01-26T13:57:39.056" v="1096" actId="478"/>
          <ac:spMkLst>
            <pc:docMk/>
            <pc:sldMk cId="1474139054" sldId="333"/>
            <ac:spMk id="5" creationId="{20AC5910-BF1F-B641-9570-F58DFA93B5B3}"/>
          </ac:spMkLst>
        </pc:spChg>
        <pc:spChg chg="add mod">
          <ac:chgData name="Paolo Actis" userId="e922ac9a-90df-48d6-a54e-ba9243967eba" providerId="ADAL" clId="{AFD4DAB3-99DA-AB4F-A5F9-4B74BC5F868D}" dt="2022-01-26T13:58:21.910" v="1128" actId="20577"/>
          <ac:spMkLst>
            <pc:docMk/>
            <pc:sldMk cId="1474139054" sldId="333"/>
            <ac:spMk id="6" creationId="{314A292E-8BF4-CC47-B632-2E0F74E3ED90}"/>
          </ac:spMkLst>
        </pc:spChg>
        <pc:spChg chg="add mod">
          <ac:chgData name="Paolo Actis" userId="e922ac9a-90df-48d6-a54e-ba9243967eba" providerId="ADAL" clId="{AFD4DAB3-99DA-AB4F-A5F9-4B74BC5F868D}" dt="2022-01-26T13:59:19.750" v="1154" actId="1076"/>
          <ac:spMkLst>
            <pc:docMk/>
            <pc:sldMk cId="1474139054" sldId="333"/>
            <ac:spMk id="8" creationId="{B1F345F3-1893-2B4A-9241-8733BE149B92}"/>
          </ac:spMkLst>
        </pc:spChg>
        <pc:spChg chg="add mod">
          <ac:chgData name="Paolo Actis" userId="e922ac9a-90df-48d6-a54e-ba9243967eba" providerId="ADAL" clId="{AFD4DAB3-99DA-AB4F-A5F9-4B74BC5F868D}" dt="2022-01-26T13:59:30.727" v="1169" actId="20577"/>
          <ac:spMkLst>
            <pc:docMk/>
            <pc:sldMk cId="1474139054" sldId="333"/>
            <ac:spMk id="9" creationId="{F8113922-A1D0-4F45-9233-B2D7240B0E77}"/>
          </ac:spMkLst>
        </pc:spChg>
        <pc:spChg chg="add mod">
          <ac:chgData name="Paolo Actis" userId="e922ac9a-90df-48d6-a54e-ba9243967eba" providerId="ADAL" clId="{AFD4DAB3-99DA-AB4F-A5F9-4B74BC5F868D}" dt="2022-01-26T14:03:13.931" v="1179" actId="1076"/>
          <ac:spMkLst>
            <pc:docMk/>
            <pc:sldMk cId="1474139054" sldId="333"/>
            <ac:spMk id="10" creationId="{9C92E8A0-F684-B442-A9E0-38BB7651FBA5}"/>
          </ac:spMkLst>
        </pc:spChg>
        <pc:spChg chg="add mod">
          <ac:chgData name="Paolo Actis" userId="e922ac9a-90df-48d6-a54e-ba9243967eba" providerId="ADAL" clId="{AFD4DAB3-99DA-AB4F-A5F9-4B74BC5F868D}" dt="2022-01-26T14:03:31.626" v="1183" actId="20577"/>
          <ac:spMkLst>
            <pc:docMk/>
            <pc:sldMk cId="1474139054" sldId="333"/>
            <ac:spMk id="11" creationId="{6AE2C8F2-2C29-8A48-8EBA-75BE3DE08D1D}"/>
          </ac:spMkLst>
        </pc:spChg>
        <pc:spChg chg="add mod">
          <ac:chgData name="Paolo Actis" userId="e922ac9a-90df-48d6-a54e-ba9243967eba" providerId="ADAL" clId="{AFD4DAB3-99DA-AB4F-A5F9-4B74BC5F868D}" dt="2022-01-26T14:03:47.933" v="1198" actId="1038"/>
          <ac:spMkLst>
            <pc:docMk/>
            <pc:sldMk cId="1474139054" sldId="333"/>
            <ac:spMk id="12" creationId="{AFEB13DA-009B-A847-832A-5D03509465D0}"/>
          </ac:spMkLst>
        </pc:spChg>
        <pc:spChg chg="add mod">
          <ac:chgData name="Paolo Actis" userId="e922ac9a-90df-48d6-a54e-ba9243967eba" providerId="ADAL" clId="{AFD4DAB3-99DA-AB4F-A5F9-4B74BC5F868D}" dt="2022-01-26T14:04:24.396" v="1210" actId="1076"/>
          <ac:spMkLst>
            <pc:docMk/>
            <pc:sldMk cId="1474139054" sldId="333"/>
            <ac:spMk id="13" creationId="{D6F0C532-BAF5-4D46-BA0A-FAD8051D958E}"/>
          </ac:spMkLst>
        </pc:spChg>
        <pc:spChg chg="add mod">
          <ac:chgData name="Paolo Actis" userId="e922ac9a-90df-48d6-a54e-ba9243967eba" providerId="ADAL" clId="{AFD4DAB3-99DA-AB4F-A5F9-4B74BC5F868D}" dt="2022-01-26T14:05:50.523" v="1218" actId="20577"/>
          <ac:spMkLst>
            <pc:docMk/>
            <pc:sldMk cId="1474139054" sldId="333"/>
            <ac:spMk id="16" creationId="{70A4AAAD-E0E9-CE42-95DB-3021AA56050E}"/>
          </ac:spMkLst>
        </pc:spChg>
        <pc:picChg chg="add del mod">
          <ac:chgData name="Paolo Actis" userId="e922ac9a-90df-48d6-a54e-ba9243967eba" providerId="ADAL" clId="{AFD4DAB3-99DA-AB4F-A5F9-4B74BC5F868D}" dt="2022-01-26T13:57:20.811" v="1092" actId="478"/>
          <ac:picMkLst>
            <pc:docMk/>
            <pc:sldMk cId="1474139054" sldId="333"/>
            <ac:picMk id="2" creationId="{E4123339-A86E-0E46-BEA2-EF14CDB8A83B}"/>
          </ac:picMkLst>
        </pc:picChg>
        <pc:picChg chg="del">
          <ac:chgData name="Paolo Actis" userId="e922ac9a-90df-48d6-a54e-ba9243967eba" providerId="ADAL" clId="{AFD4DAB3-99DA-AB4F-A5F9-4B74BC5F868D}" dt="2022-01-20T15:53:47.298" v="0" actId="478"/>
          <ac:picMkLst>
            <pc:docMk/>
            <pc:sldMk cId="1474139054" sldId="333"/>
            <ac:picMk id="4" creationId="{F92860CC-7724-6540-B910-AE73756C2111}"/>
          </ac:picMkLst>
        </pc:picChg>
        <pc:picChg chg="add mod">
          <ac:chgData name="Paolo Actis" userId="e922ac9a-90df-48d6-a54e-ba9243967eba" providerId="ADAL" clId="{AFD4DAB3-99DA-AB4F-A5F9-4B74BC5F868D}" dt="2022-01-26T13:58:09.971" v="1119" actId="1076"/>
          <ac:picMkLst>
            <pc:docMk/>
            <pc:sldMk cId="1474139054" sldId="333"/>
            <ac:picMk id="1026" creationId="{1FDF0B94-B630-E848-AFA9-BB806E440878}"/>
          </ac:picMkLst>
        </pc:picChg>
        <pc:cxnChg chg="add mod">
          <ac:chgData name="Paolo Actis" userId="e922ac9a-90df-48d6-a54e-ba9243967eba" providerId="ADAL" clId="{AFD4DAB3-99DA-AB4F-A5F9-4B74BC5F868D}" dt="2022-01-26T14:04:22.245" v="1209" actId="1076"/>
          <ac:cxnSpMkLst>
            <pc:docMk/>
            <pc:sldMk cId="1474139054" sldId="333"/>
            <ac:cxnSpMk id="14" creationId="{0803BF73-27F2-7D49-B3BD-F181BF45046D}"/>
          </ac:cxnSpMkLst>
        </pc:cxnChg>
      </pc:sldChg>
      <pc:sldChg chg="modSp add mod">
        <pc:chgData name="Paolo Actis" userId="e922ac9a-90df-48d6-a54e-ba9243967eba" providerId="ADAL" clId="{AFD4DAB3-99DA-AB4F-A5F9-4B74BC5F868D}" dt="2022-01-20T16:42:45.312" v="403" actId="20577"/>
        <pc:sldMkLst>
          <pc:docMk/>
          <pc:sldMk cId="4093169493" sldId="337"/>
        </pc:sldMkLst>
        <pc:spChg chg="mod">
          <ac:chgData name="Paolo Actis" userId="e922ac9a-90df-48d6-a54e-ba9243967eba" providerId="ADAL" clId="{AFD4DAB3-99DA-AB4F-A5F9-4B74BC5F868D}" dt="2022-01-20T16:42:45.312" v="403" actId="20577"/>
          <ac:spMkLst>
            <pc:docMk/>
            <pc:sldMk cId="4093169493" sldId="337"/>
            <ac:spMk id="5" creationId="{6DE144A7-A03C-FD43-A22D-C104B5D41DB7}"/>
          </ac:spMkLst>
        </pc:spChg>
      </pc:sldChg>
      <pc:sldChg chg="modSp add mod">
        <pc:chgData name="Paolo Actis" userId="e922ac9a-90df-48d6-a54e-ba9243967eba" providerId="ADAL" clId="{AFD4DAB3-99DA-AB4F-A5F9-4B74BC5F868D}" dt="2022-01-20T16:47:45.276" v="514" actId="20577"/>
        <pc:sldMkLst>
          <pc:docMk/>
          <pc:sldMk cId="2922477171" sldId="338"/>
        </pc:sldMkLst>
        <pc:spChg chg="mod">
          <ac:chgData name="Paolo Actis" userId="e922ac9a-90df-48d6-a54e-ba9243967eba" providerId="ADAL" clId="{AFD4DAB3-99DA-AB4F-A5F9-4B74BC5F868D}" dt="2022-01-20T16:47:45.276" v="514" actId="20577"/>
          <ac:spMkLst>
            <pc:docMk/>
            <pc:sldMk cId="2922477171" sldId="338"/>
            <ac:spMk id="5" creationId="{6DE144A7-A03C-FD43-A22D-C104B5D41DB7}"/>
          </ac:spMkLst>
        </pc:spChg>
      </pc:sldChg>
    </pc:docChg>
  </pc:docChgLst>
  <pc:docChgLst>
    <pc:chgData name="Paolo Actis" userId="e922ac9a-90df-48d6-a54e-ba9243967eba" providerId="ADAL" clId="{C1ABB8AD-95B5-3F48-94A8-B0E57E14B0CA}"/>
    <pc:docChg chg="custSel addSld delSld modSld sldOrd">
      <pc:chgData name="Paolo Actis" userId="e922ac9a-90df-48d6-a54e-ba9243967eba" providerId="ADAL" clId="{C1ABB8AD-95B5-3F48-94A8-B0E57E14B0CA}" dt="2023-01-26T10:09:28.222" v="82" actId="20577"/>
      <pc:docMkLst>
        <pc:docMk/>
      </pc:docMkLst>
      <pc:sldChg chg="addSp delSp modSp mod">
        <pc:chgData name="Paolo Actis" userId="e922ac9a-90df-48d6-a54e-ba9243967eba" providerId="ADAL" clId="{C1ABB8AD-95B5-3F48-94A8-B0E57E14B0CA}" dt="2023-01-26T09:42:25.430" v="49" actId="1076"/>
        <pc:sldMkLst>
          <pc:docMk/>
          <pc:sldMk cId="486513581" sldId="257"/>
        </pc:sldMkLst>
        <pc:picChg chg="del">
          <ac:chgData name="Paolo Actis" userId="e922ac9a-90df-48d6-a54e-ba9243967eba" providerId="ADAL" clId="{C1ABB8AD-95B5-3F48-94A8-B0E57E14B0CA}" dt="2023-01-26T09:42:14.700" v="45" actId="478"/>
          <ac:picMkLst>
            <pc:docMk/>
            <pc:sldMk cId="486513581" sldId="257"/>
            <ac:picMk id="2" creationId="{00000000-0000-0000-0000-000000000000}"/>
          </ac:picMkLst>
        </pc:picChg>
        <pc:picChg chg="add mod">
          <ac:chgData name="Paolo Actis" userId="e922ac9a-90df-48d6-a54e-ba9243967eba" providerId="ADAL" clId="{C1ABB8AD-95B5-3F48-94A8-B0E57E14B0CA}" dt="2023-01-26T09:42:25.430" v="49" actId="1076"/>
          <ac:picMkLst>
            <pc:docMk/>
            <pc:sldMk cId="486513581" sldId="257"/>
            <ac:picMk id="1026" creationId="{A6BA5A20-E84A-EBB3-8E07-D48E7B0FEAFE}"/>
          </ac:picMkLst>
        </pc:picChg>
      </pc:sldChg>
      <pc:sldChg chg="modSp mod">
        <pc:chgData name="Paolo Actis" userId="e922ac9a-90df-48d6-a54e-ba9243967eba" providerId="ADAL" clId="{C1ABB8AD-95B5-3F48-94A8-B0E57E14B0CA}" dt="2023-01-26T09:35:38.890" v="4" actId="20577"/>
        <pc:sldMkLst>
          <pc:docMk/>
          <pc:sldMk cId="2546915846" sldId="260"/>
        </pc:sldMkLst>
        <pc:spChg chg="mod">
          <ac:chgData name="Paolo Actis" userId="e922ac9a-90df-48d6-a54e-ba9243967eba" providerId="ADAL" clId="{C1ABB8AD-95B5-3F48-94A8-B0E57E14B0CA}" dt="2023-01-26T09:35:38.890" v="4" actId="20577"/>
          <ac:spMkLst>
            <pc:docMk/>
            <pc:sldMk cId="2546915846" sldId="260"/>
            <ac:spMk id="6" creationId="{00000000-0000-0000-0000-000000000000}"/>
          </ac:spMkLst>
        </pc:spChg>
      </pc:sldChg>
      <pc:sldChg chg="del">
        <pc:chgData name="Paolo Actis" userId="e922ac9a-90df-48d6-a54e-ba9243967eba" providerId="ADAL" clId="{C1ABB8AD-95B5-3F48-94A8-B0E57E14B0CA}" dt="2023-01-26T09:46:10.377" v="60" actId="2696"/>
        <pc:sldMkLst>
          <pc:docMk/>
          <pc:sldMk cId="2002393176" sldId="271"/>
        </pc:sldMkLst>
      </pc:sldChg>
      <pc:sldChg chg="addSp delSp modSp mod">
        <pc:chgData name="Paolo Actis" userId="e922ac9a-90df-48d6-a54e-ba9243967eba" providerId="ADAL" clId="{C1ABB8AD-95B5-3F48-94A8-B0E57E14B0CA}" dt="2023-01-26T10:06:34.643" v="79" actId="1076"/>
        <pc:sldMkLst>
          <pc:docMk/>
          <pc:sldMk cId="963348764" sldId="274"/>
        </pc:sldMkLst>
        <pc:picChg chg="add mod">
          <ac:chgData name="Paolo Actis" userId="e922ac9a-90df-48d6-a54e-ba9243967eba" providerId="ADAL" clId="{C1ABB8AD-95B5-3F48-94A8-B0E57E14B0CA}" dt="2023-01-26T10:06:34.643" v="79" actId="1076"/>
          <ac:picMkLst>
            <pc:docMk/>
            <pc:sldMk cId="963348764" sldId="274"/>
            <ac:picMk id="2" creationId="{0A49CDA7-9C92-FA50-5105-080293BB2D43}"/>
          </ac:picMkLst>
        </pc:picChg>
        <pc:picChg chg="del">
          <ac:chgData name="Paolo Actis" userId="e922ac9a-90df-48d6-a54e-ba9243967eba" providerId="ADAL" clId="{C1ABB8AD-95B5-3F48-94A8-B0E57E14B0CA}" dt="2023-01-26T10:06:07.543" v="70" actId="478"/>
          <ac:picMkLst>
            <pc:docMk/>
            <pc:sldMk cId="963348764" sldId="274"/>
            <ac:picMk id="6" creationId="{00000000-0000-0000-0000-000000000000}"/>
          </ac:picMkLst>
        </pc:picChg>
      </pc:sldChg>
      <pc:sldChg chg="modSp add del mod">
        <pc:chgData name="Paolo Actis" userId="e922ac9a-90df-48d6-a54e-ba9243967eba" providerId="ADAL" clId="{C1ABB8AD-95B5-3F48-94A8-B0E57E14B0CA}" dt="2023-01-26T10:09:28.222" v="82" actId="20577"/>
        <pc:sldMkLst>
          <pc:docMk/>
          <pc:sldMk cId="1719801894" sldId="281"/>
        </pc:sldMkLst>
        <pc:spChg chg="mod">
          <ac:chgData name="Paolo Actis" userId="e922ac9a-90df-48d6-a54e-ba9243967eba" providerId="ADAL" clId="{C1ABB8AD-95B5-3F48-94A8-B0E57E14B0CA}" dt="2023-01-26T10:09:28.222" v="82" actId="20577"/>
          <ac:spMkLst>
            <pc:docMk/>
            <pc:sldMk cId="1719801894" sldId="281"/>
            <ac:spMk id="5" creationId="{00000000-0000-0000-0000-000000000000}"/>
          </ac:spMkLst>
        </pc:spChg>
      </pc:sldChg>
      <pc:sldChg chg="delSp del mod">
        <pc:chgData name="Paolo Actis" userId="e922ac9a-90df-48d6-a54e-ba9243967eba" providerId="ADAL" clId="{C1ABB8AD-95B5-3F48-94A8-B0E57E14B0CA}" dt="2023-01-26T09:43:01.674" v="57" actId="2696"/>
        <pc:sldMkLst>
          <pc:docMk/>
          <pc:sldMk cId="771296858" sldId="298"/>
        </pc:sldMkLst>
        <pc:spChg chg="del">
          <ac:chgData name="Paolo Actis" userId="e922ac9a-90df-48d6-a54e-ba9243967eba" providerId="ADAL" clId="{C1ABB8AD-95B5-3F48-94A8-B0E57E14B0CA}" dt="2023-01-26T09:42:40.688" v="51" actId="21"/>
          <ac:spMkLst>
            <pc:docMk/>
            <pc:sldMk cId="771296858" sldId="298"/>
            <ac:spMk id="4" creationId="{00000000-0000-0000-0000-000000000000}"/>
          </ac:spMkLst>
        </pc:spChg>
        <pc:spChg chg="del">
          <ac:chgData name="Paolo Actis" userId="e922ac9a-90df-48d6-a54e-ba9243967eba" providerId="ADAL" clId="{C1ABB8AD-95B5-3F48-94A8-B0E57E14B0CA}" dt="2023-01-26T09:42:50.749" v="54" actId="21"/>
          <ac:spMkLst>
            <pc:docMk/>
            <pc:sldMk cId="771296858" sldId="298"/>
            <ac:spMk id="5" creationId="{00000000-0000-0000-0000-000000000000}"/>
          </ac:spMkLst>
        </pc:spChg>
      </pc:sldChg>
      <pc:sldChg chg="modSp mod">
        <pc:chgData name="Paolo Actis" userId="e922ac9a-90df-48d6-a54e-ba9243967eba" providerId="ADAL" clId="{C1ABB8AD-95B5-3F48-94A8-B0E57E14B0CA}" dt="2023-01-26T10:05:16.488" v="69" actId="20577"/>
        <pc:sldMkLst>
          <pc:docMk/>
          <pc:sldMk cId="3410725707" sldId="329"/>
        </pc:sldMkLst>
        <pc:spChg chg="mod">
          <ac:chgData name="Paolo Actis" userId="e922ac9a-90df-48d6-a54e-ba9243967eba" providerId="ADAL" clId="{C1ABB8AD-95B5-3F48-94A8-B0E57E14B0CA}" dt="2023-01-26T10:05:16.488" v="69" actId="20577"/>
          <ac:spMkLst>
            <pc:docMk/>
            <pc:sldMk cId="3410725707" sldId="329"/>
            <ac:spMk id="9" creationId="{707E5900-AEA8-E741-ABBC-15EBAA2C48C8}"/>
          </ac:spMkLst>
        </pc:spChg>
      </pc:sldChg>
      <pc:sldChg chg="del">
        <pc:chgData name="Paolo Actis" userId="e922ac9a-90df-48d6-a54e-ba9243967eba" providerId="ADAL" clId="{C1ABB8AD-95B5-3F48-94A8-B0E57E14B0CA}" dt="2023-01-26T09:31:51.192" v="0" actId="2696"/>
        <pc:sldMkLst>
          <pc:docMk/>
          <pc:sldMk cId="1474139054" sldId="333"/>
        </pc:sldMkLst>
      </pc:sldChg>
      <pc:sldChg chg="delSp modSp add del mod">
        <pc:chgData name="Paolo Actis" userId="e922ac9a-90df-48d6-a54e-ba9243967eba" providerId="ADAL" clId="{C1ABB8AD-95B5-3F48-94A8-B0E57E14B0CA}" dt="2023-01-26T09:40:11.763" v="44" actId="2696"/>
        <pc:sldMkLst>
          <pc:docMk/>
          <pc:sldMk cId="2659167540" sldId="339"/>
        </pc:sldMkLst>
        <pc:spChg chg="del">
          <ac:chgData name="Paolo Actis" userId="e922ac9a-90df-48d6-a54e-ba9243967eba" providerId="ADAL" clId="{C1ABB8AD-95B5-3F48-94A8-B0E57E14B0CA}" dt="2023-01-26T09:39:54.570" v="39" actId="478"/>
          <ac:spMkLst>
            <pc:docMk/>
            <pc:sldMk cId="2659167540" sldId="339"/>
            <ac:spMk id="2" creationId="{00000000-0000-0000-0000-000000000000}"/>
          </ac:spMkLst>
        </pc:spChg>
        <pc:spChg chg="del mod">
          <ac:chgData name="Paolo Actis" userId="e922ac9a-90df-48d6-a54e-ba9243967eba" providerId="ADAL" clId="{C1ABB8AD-95B5-3F48-94A8-B0E57E14B0CA}" dt="2023-01-26T09:40:04.530" v="40" actId="21"/>
          <ac:spMkLst>
            <pc:docMk/>
            <pc:sldMk cId="2659167540" sldId="339"/>
            <ac:spMk id="4" creationId="{00000000-0000-0000-0000-000000000000}"/>
          </ac:spMkLst>
        </pc:spChg>
        <pc:picChg chg="del">
          <ac:chgData name="Paolo Actis" userId="e922ac9a-90df-48d6-a54e-ba9243967eba" providerId="ADAL" clId="{C1ABB8AD-95B5-3F48-94A8-B0E57E14B0CA}" dt="2023-01-26T09:36:56.864" v="6" actId="478"/>
          <ac:picMkLst>
            <pc:docMk/>
            <pc:sldMk cId="2659167540" sldId="339"/>
            <ac:picMk id="1030" creationId="{00000000-0000-0000-0000-000000000000}"/>
          </ac:picMkLst>
        </pc:picChg>
      </pc:sldChg>
      <pc:sldChg chg="addSp delSp modSp add mod">
        <pc:chgData name="Paolo Actis" userId="e922ac9a-90df-48d6-a54e-ba9243967eba" providerId="ADAL" clId="{C1ABB8AD-95B5-3F48-94A8-B0E57E14B0CA}" dt="2023-01-26T09:40:09.702" v="43"/>
        <pc:sldMkLst>
          <pc:docMk/>
          <pc:sldMk cId="321741431" sldId="340"/>
        </pc:sldMkLst>
        <pc:spChg chg="add mod">
          <ac:chgData name="Paolo Actis" userId="e922ac9a-90df-48d6-a54e-ba9243967eba" providerId="ADAL" clId="{C1ABB8AD-95B5-3F48-94A8-B0E57E14B0CA}" dt="2023-01-26T09:40:09.702" v="43"/>
          <ac:spMkLst>
            <pc:docMk/>
            <pc:sldMk cId="321741431" sldId="340"/>
            <ac:spMk id="3" creationId="{D1B325CB-75F3-2A23-CE37-B8280C7F6E0D}"/>
          </ac:spMkLst>
        </pc:spChg>
        <pc:spChg chg="del">
          <ac:chgData name="Paolo Actis" userId="e922ac9a-90df-48d6-a54e-ba9243967eba" providerId="ADAL" clId="{C1ABB8AD-95B5-3F48-94A8-B0E57E14B0CA}" dt="2023-01-26T09:40:09.413" v="42" actId="478"/>
          <ac:spMkLst>
            <pc:docMk/>
            <pc:sldMk cId="321741431" sldId="340"/>
            <ac:spMk id="4" creationId="{00000000-0000-0000-0000-000000000000}"/>
          </ac:spMkLst>
        </pc:spChg>
      </pc:sldChg>
      <pc:sldChg chg="addSp modSp add mod">
        <pc:chgData name="Paolo Actis" userId="e922ac9a-90df-48d6-a54e-ba9243967eba" providerId="ADAL" clId="{C1ABB8AD-95B5-3F48-94A8-B0E57E14B0CA}" dt="2023-01-26T09:42:59.607" v="56" actId="1076"/>
        <pc:sldMkLst>
          <pc:docMk/>
          <pc:sldMk cId="1444130763" sldId="341"/>
        </pc:sldMkLst>
        <pc:spChg chg="add mod">
          <ac:chgData name="Paolo Actis" userId="e922ac9a-90df-48d6-a54e-ba9243967eba" providerId="ADAL" clId="{C1ABB8AD-95B5-3F48-94A8-B0E57E14B0CA}" dt="2023-01-26T09:42:47.322" v="53" actId="1076"/>
          <ac:spMkLst>
            <pc:docMk/>
            <pc:sldMk cId="1444130763" sldId="341"/>
            <ac:spMk id="2" creationId="{B2163FB3-83A2-AD3C-BB59-28AD7EE845C2}"/>
          </ac:spMkLst>
        </pc:spChg>
        <pc:spChg chg="add mod">
          <ac:chgData name="Paolo Actis" userId="e922ac9a-90df-48d6-a54e-ba9243967eba" providerId="ADAL" clId="{C1ABB8AD-95B5-3F48-94A8-B0E57E14B0CA}" dt="2023-01-26T09:42:59.607" v="56" actId="1076"/>
          <ac:spMkLst>
            <pc:docMk/>
            <pc:sldMk cId="1444130763" sldId="341"/>
            <ac:spMk id="3" creationId="{BBE7933F-3322-5ECB-E93A-66A85D00CB86}"/>
          </ac:spMkLst>
        </pc:spChg>
      </pc:sldChg>
      <pc:sldChg chg="delSp modSp add mod ord">
        <pc:chgData name="Paolo Actis" userId="e922ac9a-90df-48d6-a54e-ba9243967eba" providerId="ADAL" clId="{C1ABB8AD-95B5-3F48-94A8-B0E57E14B0CA}" dt="2023-01-26T09:46:21.541" v="64" actId="1076"/>
        <pc:sldMkLst>
          <pc:docMk/>
          <pc:sldMk cId="2117606015" sldId="342"/>
        </pc:sldMkLst>
        <pc:spChg chg="del mod">
          <ac:chgData name="Paolo Actis" userId="e922ac9a-90df-48d6-a54e-ba9243967eba" providerId="ADAL" clId="{C1ABB8AD-95B5-3F48-94A8-B0E57E14B0CA}" dt="2023-01-26T09:46:14.553" v="62" actId="478"/>
          <ac:spMkLst>
            <pc:docMk/>
            <pc:sldMk cId="2117606015" sldId="342"/>
            <ac:spMk id="2" creationId="{B2163FB3-83A2-AD3C-BB59-28AD7EE845C2}"/>
          </ac:spMkLst>
        </pc:spChg>
        <pc:spChg chg="mod">
          <ac:chgData name="Paolo Actis" userId="e922ac9a-90df-48d6-a54e-ba9243967eba" providerId="ADAL" clId="{C1ABB8AD-95B5-3F48-94A8-B0E57E14B0CA}" dt="2023-01-26T09:46:21.541" v="64" actId="1076"/>
          <ac:spMkLst>
            <pc:docMk/>
            <pc:sldMk cId="2117606015" sldId="342"/>
            <ac:spMk id="3" creationId="{BBE7933F-3322-5ECB-E93A-66A85D00CB86}"/>
          </ac:spMkLst>
        </pc:spChg>
      </pc:sldChg>
      <pc:sldChg chg="modSp add del">
        <pc:chgData name="Paolo Actis" userId="e922ac9a-90df-48d6-a54e-ba9243967eba" providerId="ADAL" clId="{C1ABB8AD-95B5-3F48-94A8-B0E57E14B0CA}" dt="2023-01-26T10:06:13.207" v="74"/>
        <pc:sldMkLst>
          <pc:docMk/>
          <pc:sldMk cId="826977428" sldId="343"/>
        </pc:sldMkLst>
        <pc:picChg chg="mod">
          <ac:chgData name="Paolo Actis" userId="e922ac9a-90df-48d6-a54e-ba9243967eba" providerId="ADAL" clId="{C1ABB8AD-95B5-3F48-94A8-B0E57E14B0CA}" dt="2023-01-26T10:06:11.862" v="73" actId="1076"/>
          <ac:picMkLst>
            <pc:docMk/>
            <pc:sldMk cId="826977428" sldId="343"/>
            <ac:picMk id="1026" creationId="{A6BA5A20-E84A-EBB3-8E07-D48E7B0FEAFE}"/>
          </ac:picMkLst>
        </pc:picChg>
      </pc:sldChg>
      <pc:sldChg chg="add">
        <pc:chgData name="Paolo Actis" userId="e922ac9a-90df-48d6-a54e-ba9243967eba" providerId="ADAL" clId="{C1ABB8AD-95B5-3F48-94A8-B0E57E14B0CA}" dt="2023-01-26T10:09:05.225" v="81"/>
        <pc:sldMkLst>
          <pc:docMk/>
          <pc:sldMk cId="4042625309" sldId="343"/>
        </pc:sldMkLst>
      </pc:sldChg>
    </pc:docChg>
  </pc:docChgLst>
  <pc:docChgLst>
    <pc:chgData name="Paolo Actis" userId="e922ac9a-90df-48d6-a54e-ba9243967eba" providerId="ADAL" clId="{F22BA2CC-1B6C-EB49-B026-04A37595807D}"/>
    <pc:docChg chg="custSel addSld modSld sldOrd">
      <pc:chgData name="Paolo Actis" userId="e922ac9a-90df-48d6-a54e-ba9243967eba" providerId="ADAL" clId="{F22BA2CC-1B6C-EB49-B026-04A37595807D}" dt="2024-01-26T15:28:22.591" v="204" actId="20577"/>
      <pc:docMkLst>
        <pc:docMk/>
      </pc:docMkLst>
      <pc:sldChg chg="modSp mod">
        <pc:chgData name="Paolo Actis" userId="e922ac9a-90df-48d6-a54e-ba9243967eba" providerId="ADAL" clId="{F22BA2CC-1B6C-EB49-B026-04A37595807D}" dt="2024-01-26T15:24:25.190" v="120" actId="20577"/>
        <pc:sldMkLst>
          <pc:docMk/>
          <pc:sldMk cId="376067146" sldId="314"/>
        </pc:sldMkLst>
        <pc:spChg chg="mod">
          <ac:chgData name="Paolo Actis" userId="e922ac9a-90df-48d6-a54e-ba9243967eba" providerId="ADAL" clId="{F22BA2CC-1B6C-EB49-B026-04A37595807D}" dt="2024-01-26T15:23:20.083" v="35"/>
          <ac:spMkLst>
            <pc:docMk/>
            <pc:sldMk cId="376067146" sldId="314"/>
            <ac:spMk id="3" creationId="{00000000-0000-0000-0000-000000000000}"/>
          </ac:spMkLst>
        </pc:spChg>
        <pc:spChg chg="mod">
          <ac:chgData name="Paolo Actis" userId="e922ac9a-90df-48d6-a54e-ba9243967eba" providerId="ADAL" clId="{F22BA2CC-1B6C-EB49-B026-04A37595807D}" dt="2024-01-26T15:22:15.978" v="29" actId="20577"/>
          <ac:spMkLst>
            <pc:docMk/>
            <pc:sldMk cId="376067146" sldId="314"/>
            <ac:spMk id="4" creationId="{F9F600A6-46E1-D84F-A84B-D314E05F1761}"/>
          </ac:spMkLst>
        </pc:spChg>
        <pc:spChg chg="mod">
          <ac:chgData name="Paolo Actis" userId="e922ac9a-90df-48d6-a54e-ba9243967eba" providerId="ADAL" clId="{F22BA2CC-1B6C-EB49-B026-04A37595807D}" dt="2024-01-26T15:24:25.190" v="120" actId="20577"/>
          <ac:spMkLst>
            <pc:docMk/>
            <pc:sldMk cId="376067146" sldId="314"/>
            <ac:spMk id="5" creationId="{6DE144A7-A03C-FD43-A22D-C104B5D41DB7}"/>
          </ac:spMkLst>
        </pc:spChg>
      </pc:sldChg>
      <pc:sldChg chg="modSp mod">
        <pc:chgData name="Paolo Actis" userId="e922ac9a-90df-48d6-a54e-ba9243967eba" providerId="ADAL" clId="{F22BA2CC-1B6C-EB49-B026-04A37595807D}" dt="2024-01-26T15:28:22.591" v="204" actId="20577"/>
        <pc:sldMkLst>
          <pc:docMk/>
          <pc:sldMk cId="4093169493" sldId="337"/>
        </pc:sldMkLst>
        <pc:spChg chg="mod">
          <ac:chgData name="Paolo Actis" userId="e922ac9a-90df-48d6-a54e-ba9243967eba" providerId="ADAL" clId="{F22BA2CC-1B6C-EB49-B026-04A37595807D}" dt="2024-01-26T15:28:22.591" v="204" actId="20577"/>
          <ac:spMkLst>
            <pc:docMk/>
            <pc:sldMk cId="4093169493" sldId="337"/>
            <ac:spMk id="5" creationId="{6DE144A7-A03C-FD43-A22D-C104B5D41DB7}"/>
          </ac:spMkLst>
        </pc:spChg>
      </pc:sldChg>
      <pc:sldChg chg="addSp delSp modSp mod">
        <pc:chgData name="Paolo Actis" userId="e922ac9a-90df-48d6-a54e-ba9243967eba" providerId="ADAL" clId="{F22BA2CC-1B6C-EB49-B026-04A37595807D}" dt="2024-01-26T15:26:44.835" v="184" actId="20577"/>
        <pc:sldMkLst>
          <pc:docMk/>
          <pc:sldMk cId="2922477171" sldId="338"/>
        </pc:sldMkLst>
        <pc:spChg chg="add mod">
          <ac:chgData name="Paolo Actis" userId="e922ac9a-90df-48d6-a54e-ba9243967eba" providerId="ADAL" clId="{F22BA2CC-1B6C-EB49-B026-04A37595807D}" dt="2024-01-26T15:26:44.835" v="184" actId="20577"/>
          <ac:spMkLst>
            <pc:docMk/>
            <pc:sldMk cId="2922477171" sldId="338"/>
            <ac:spMk id="2" creationId="{F9666723-6EF4-C22F-B75D-32D20045C4AC}"/>
          </ac:spMkLst>
        </pc:spChg>
        <pc:spChg chg="add del mod">
          <ac:chgData name="Paolo Actis" userId="e922ac9a-90df-48d6-a54e-ba9243967eba" providerId="ADAL" clId="{F22BA2CC-1B6C-EB49-B026-04A37595807D}" dt="2024-01-26T15:26:20.688" v="141" actId="478"/>
          <ac:spMkLst>
            <pc:docMk/>
            <pc:sldMk cId="2922477171" sldId="338"/>
            <ac:spMk id="4" creationId="{718A1665-49F0-1A72-9C08-87C7495BF7B7}"/>
          </ac:spMkLst>
        </pc:spChg>
        <pc:spChg chg="mod">
          <ac:chgData name="Paolo Actis" userId="e922ac9a-90df-48d6-a54e-ba9243967eba" providerId="ADAL" clId="{F22BA2CC-1B6C-EB49-B026-04A37595807D}" dt="2024-01-26T15:25:17.008" v="124" actId="20577"/>
          <ac:spMkLst>
            <pc:docMk/>
            <pc:sldMk cId="2922477171" sldId="338"/>
            <ac:spMk id="5" creationId="{6DE144A7-A03C-FD43-A22D-C104B5D41DB7}"/>
          </ac:spMkLst>
        </pc:spChg>
      </pc:sldChg>
      <pc:sldChg chg="addSp delSp modSp add mod ord">
        <pc:chgData name="Paolo Actis" userId="e922ac9a-90df-48d6-a54e-ba9243967eba" providerId="ADAL" clId="{F22BA2CC-1B6C-EB49-B026-04A37595807D}" dt="2024-01-26T15:23:17.249" v="34"/>
        <pc:sldMkLst>
          <pc:docMk/>
          <pc:sldMk cId="2833810463" sldId="344"/>
        </pc:sldMkLst>
        <pc:spChg chg="add mod">
          <ac:chgData name="Paolo Actis" userId="e922ac9a-90df-48d6-a54e-ba9243967eba" providerId="ADAL" clId="{F22BA2CC-1B6C-EB49-B026-04A37595807D}" dt="2024-01-26T15:22:47.358" v="33" actId="20577"/>
          <ac:spMkLst>
            <pc:docMk/>
            <pc:sldMk cId="2833810463" sldId="344"/>
            <ac:spMk id="2" creationId="{08C3EF3E-E9F6-1038-6A9A-32D1D16F5643}"/>
          </ac:spMkLst>
        </pc:spChg>
        <pc:spChg chg="mod">
          <ac:chgData name="Paolo Actis" userId="e922ac9a-90df-48d6-a54e-ba9243967eba" providerId="ADAL" clId="{F22BA2CC-1B6C-EB49-B026-04A37595807D}" dt="2024-01-26T15:23:17.249" v="34"/>
          <ac:spMkLst>
            <pc:docMk/>
            <pc:sldMk cId="2833810463" sldId="344"/>
            <ac:spMk id="3" creationId="{C22CDC34-E4C3-70F0-F3FB-37AD13852674}"/>
          </ac:spMkLst>
        </pc:spChg>
        <pc:spChg chg="del">
          <ac:chgData name="Paolo Actis" userId="e922ac9a-90df-48d6-a54e-ba9243967eba" providerId="ADAL" clId="{F22BA2CC-1B6C-EB49-B026-04A37595807D}" dt="2024-01-26T15:22:43.914" v="31" actId="478"/>
          <ac:spMkLst>
            <pc:docMk/>
            <pc:sldMk cId="2833810463" sldId="344"/>
            <ac:spMk id="4" creationId="{740989F0-336F-69FE-94D2-B97D9CDD728F}"/>
          </ac:spMkLst>
        </pc:spChg>
        <pc:spChg chg="mod">
          <ac:chgData name="Paolo Actis" userId="e922ac9a-90df-48d6-a54e-ba9243967eba" providerId="ADAL" clId="{F22BA2CC-1B6C-EB49-B026-04A37595807D}" dt="2024-01-26T15:21:45.246" v="6" actId="20577"/>
          <ac:spMkLst>
            <pc:docMk/>
            <pc:sldMk cId="2833810463" sldId="344"/>
            <ac:spMk id="5" creationId="{B07BFD1F-F456-F0AA-3778-9F82DF79A276}"/>
          </ac:spMkLst>
        </pc:spChg>
      </pc:sldChg>
    </pc:docChg>
  </pc:docChgLst>
</pc:chgInfo>
</file>

<file path=ppt/media/image1.jpeg>
</file>

<file path=ppt/media/image10.png>
</file>

<file path=ppt/media/image11.tiff>
</file>

<file path=ppt/media/image12.tiff>
</file>

<file path=ppt/media/image13.tiff>
</file>

<file path=ppt/media/image14.tiff>
</file>

<file path=ppt/media/image15.tiff>
</file>

<file path=ppt/media/image2.tiff>
</file>

<file path=ppt/media/image3.jpeg>
</file>

<file path=ppt/media/image4.jpeg>
</file>

<file path=ppt/media/image5.tiff>
</file>

<file path=ppt/media/image6.tiff>
</file>

<file path=ppt/media/image7.tiff>
</file>

<file path=ppt/media/image8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B0E8BC-ECC6-CF46-9A7B-AFE8FBE35F18}" type="datetimeFigureOut">
              <a:rPr lang="en-US" smtClean="0"/>
              <a:t>1/26/24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7F4AC2-5315-6341-9847-8AEB088944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9318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7F4AC2-5315-6341-9847-8AEB088944F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95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7F4AC2-5315-6341-9847-8AEB088944F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5030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GB" sz="12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1200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804482-4271-46B2-B4A2-E76BF2DCA6C1}" type="slidenum">
              <a:rPr lang="en-GB" smtClean="0"/>
              <a:pPr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78572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89F62-493E-1B47-A9BF-0C7BF6D399B2}" type="datetimeFigureOut">
              <a:rPr lang="en-US" smtClean="0"/>
              <a:t>1/26/24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760DA-312E-FF4E-9C4B-E7590DFD73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0584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89F62-493E-1B47-A9BF-0C7BF6D399B2}" type="datetimeFigureOut">
              <a:rPr lang="en-US" smtClean="0"/>
              <a:t>1/26/24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760DA-312E-FF4E-9C4B-E7590DFD73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9743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89F62-493E-1B47-A9BF-0C7BF6D399B2}" type="datetimeFigureOut">
              <a:rPr lang="en-US" smtClean="0"/>
              <a:t>1/26/24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760DA-312E-FF4E-9C4B-E7590DFD73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7066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89F62-493E-1B47-A9BF-0C7BF6D399B2}" type="datetimeFigureOut">
              <a:rPr lang="en-US" smtClean="0"/>
              <a:t>1/26/24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760DA-312E-FF4E-9C4B-E7590DFD73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5551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89F62-493E-1B47-A9BF-0C7BF6D399B2}" type="datetimeFigureOut">
              <a:rPr lang="en-US" smtClean="0"/>
              <a:t>1/26/24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760DA-312E-FF4E-9C4B-E7590DFD73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9542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89F62-493E-1B47-A9BF-0C7BF6D399B2}" type="datetimeFigureOut">
              <a:rPr lang="en-US" smtClean="0"/>
              <a:t>1/26/24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760DA-312E-FF4E-9C4B-E7590DFD73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1236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89F62-493E-1B47-A9BF-0C7BF6D399B2}" type="datetimeFigureOut">
              <a:rPr lang="en-US" smtClean="0"/>
              <a:t>1/26/24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760DA-312E-FF4E-9C4B-E7590DFD73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3428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89F62-493E-1B47-A9BF-0C7BF6D399B2}" type="datetimeFigureOut">
              <a:rPr lang="en-US" smtClean="0"/>
              <a:t>1/26/24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760DA-312E-FF4E-9C4B-E7590DFD73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889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89F62-493E-1B47-A9BF-0C7BF6D399B2}" type="datetimeFigureOut">
              <a:rPr lang="en-US" smtClean="0"/>
              <a:t>1/26/24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760DA-312E-FF4E-9C4B-E7590DFD73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4155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89F62-493E-1B47-A9BF-0C7BF6D399B2}" type="datetimeFigureOut">
              <a:rPr lang="en-US" smtClean="0"/>
              <a:t>1/26/24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760DA-312E-FF4E-9C4B-E7590DFD73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9292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89F62-493E-1B47-A9BF-0C7BF6D399B2}" type="datetimeFigureOut">
              <a:rPr lang="en-US" smtClean="0"/>
              <a:t>1/26/24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760DA-312E-FF4E-9C4B-E7590DFD73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9367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889F62-493E-1B47-A9BF-0C7BF6D399B2}" type="datetimeFigureOut">
              <a:rPr lang="en-US" smtClean="0"/>
              <a:t>1/26/24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9760DA-312E-FF4E-9C4B-E7590DFD73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3158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p.actis@leeds.ac.uk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hyperlink" Target="https://www.youtube.com/watch?v=CZeN-IgjYCo&amp;t=17s" TargetMode="Externa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hyperlink" Target="https://www.youtube.com/watch?v=GUb1TZvMWsw" TargetMode="Externa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5214" y="1773765"/>
            <a:ext cx="10206192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/>
              <a:t>DNA Sequencing:</a:t>
            </a:r>
          </a:p>
          <a:p>
            <a:pPr algn="ctr"/>
            <a:r>
              <a:rPr lang="en-US" sz="6000" dirty="0"/>
              <a:t>a (</a:t>
            </a:r>
            <a:r>
              <a:rPr lang="en-US" sz="6000" dirty="0" err="1"/>
              <a:t>nano</a:t>
            </a:r>
            <a:r>
              <a:rPr lang="en-US" sz="6000" dirty="0"/>
              <a:t>)technology perspective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862111" y="4488569"/>
            <a:ext cx="431239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 err="1"/>
              <a:t>Dr</a:t>
            </a:r>
            <a:r>
              <a:rPr lang="en-US" sz="4000" dirty="0"/>
              <a:t> Paolo </a:t>
            </a:r>
            <a:r>
              <a:rPr lang="en-US" sz="4000" dirty="0" err="1"/>
              <a:t>Actis</a:t>
            </a:r>
            <a:endParaRPr lang="en-US" sz="4000" dirty="0"/>
          </a:p>
          <a:p>
            <a:pPr algn="ctr"/>
            <a:r>
              <a:rPr lang="en-US" sz="4000" dirty="0">
                <a:hlinkClick r:id="rId2"/>
              </a:rPr>
              <a:t>p.actis@leeds.ac.uk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639318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237573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Calibri" charset="0"/>
                <a:ea typeface="Calibri" charset="0"/>
                <a:cs typeface="Calibri" charset="0"/>
              </a:rPr>
              <a:t>Polymerase Chain Reaction (PCR)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DE144A7-A03C-FD43-A22D-C104B5D41DB7}"/>
              </a:ext>
            </a:extLst>
          </p:cNvPr>
          <p:cNvSpPr/>
          <p:nvPr/>
        </p:nvSpPr>
        <p:spPr>
          <a:xfrm>
            <a:off x="1347893" y="2644170"/>
            <a:ext cx="949621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GB" sz="3200" spc="-5" dirty="0">
                <a:solidFill>
                  <a:srgbClr val="00000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Repeat the cycle a few times, and you have billions of copies, and this specific bit of DNA is now easy to detect.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1598204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237573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Calibri" charset="0"/>
                <a:ea typeface="Calibri" charset="0"/>
                <a:cs typeface="Calibri" charset="0"/>
              </a:rPr>
              <a:t>Polymerase Chain Reaction (PCR)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DE144A7-A03C-FD43-A22D-C104B5D41DB7}"/>
              </a:ext>
            </a:extLst>
          </p:cNvPr>
          <p:cNvSpPr/>
          <p:nvPr/>
        </p:nvSpPr>
        <p:spPr>
          <a:xfrm>
            <a:off x="1347893" y="2644170"/>
            <a:ext cx="9496213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GB" sz="3200" spc="-5" dirty="0">
                <a:solidFill>
                  <a:srgbClr val="00000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PCR COVID testing relies on 3 set of primers targeting 3 different regions of the SARS-COV-2 genome</a:t>
            </a:r>
            <a:endParaRPr lang="en-US" sz="32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9666723-6EF4-C22F-B75D-32D20045C4AC}"/>
              </a:ext>
            </a:extLst>
          </p:cNvPr>
          <p:cNvSpPr/>
          <p:nvPr/>
        </p:nvSpPr>
        <p:spPr>
          <a:xfrm>
            <a:off x="574319" y="4881490"/>
            <a:ext cx="949621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GB" sz="3200" spc="-5" dirty="0">
                <a:solidFill>
                  <a:srgbClr val="00000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To read more about PCR covid testing </a:t>
            </a:r>
          </a:p>
          <a:p>
            <a:pPr algn="just"/>
            <a:r>
              <a:rPr lang="en-GB" sz="3200" spc="-5" dirty="0">
                <a:solidFill>
                  <a:srgbClr val="00000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https://</a:t>
            </a:r>
            <a:r>
              <a:rPr lang="en-GB" sz="3200" spc="-5" dirty="0" err="1">
                <a:solidFill>
                  <a:srgbClr val="00000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www.genome.gov</a:t>
            </a:r>
            <a:r>
              <a:rPr lang="en-GB" sz="3200" spc="-5" dirty="0">
                <a:solidFill>
                  <a:srgbClr val="00000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/about-genomics/fact-sheets/Understanding-COVID-19-PCR-Testing </a:t>
            </a:r>
          </a:p>
        </p:txBody>
      </p:sp>
    </p:spTree>
    <p:extLst>
      <p:ext uri="{BB962C8B-B14F-4D97-AF65-F5344CB8AC3E}">
        <p14:creationId xmlns:p14="http://schemas.microsoft.com/office/powerpoint/2010/main" val="29224771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237573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Calibri" charset="0"/>
                <a:ea typeface="Calibri" charset="0"/>
                <a:cs typeface="Calibri" charset="0"/>
              </a:rPr>
              <a:t>Polymerase Chain Reaction (PCR)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DE144A7-A03C-FD43-A22D-C104B5D41DB7}"/>
              </a:ext>
            </a:extLst>
          </p:cNvPr>
          <p:cNvSpPr/>
          <p:nvPr/>
        </p:nvSpPr>
        <p:spPr>
          <a:xfrm>
            <a:off x="1347893" y="2644170"/>
            <a:ext cx="9496213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GB" sz="3200" spc="-5" dirty="0">
                <a:solidFill>
                  <a:srgbClr val="00000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You will learn more about PCR in the </a:t>
            </a:r>
            <a:r>
              <a:rPr lang="en-GB" sz="3200" spc="-5" dirty="0" err="1">
                <a:solidFill>
                  <a:srgbClr val="00000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Labster</a:t>
            </a:r>
            <a:r>
              <a:rPr lang="en-GB" sz="3200" spc="-5" dirty="0">
                <a:solidFill>
                  <a:srgbClr val="00000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 lab check it out on the module Minerva page </a:t>
            </a:r>
            <a:r>
              <a:rPr lang="en-GB" sz="3200" spc="-5">
                <a:solidFill>
                  <a:srgbClr val="00000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under UNIT 1.1)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0931694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237573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Calibri" charset="0"/>
                <a:ea typeface="Calibri" charset="0"/>
                <a:cs typeface="Calibri" charset="0"/>
              </a:rPr>
              <a:t>Why do we need to sequence DNA?</a:t>
            </a:r>
          </a:p>
        </p:txBody>
      </p:sp>
    </p:spTree>
    <p:extLst>
      <p:ext uri="{BB962C8B-B14F-4D97-AF65-F5344CB8AC3E}">
        <p14:creationId xmlns:p14="http://schemas.microsoft.com/office/powerpoint/2010/main" val="18169689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hat is COVID-19? (Coronavirus Update) - YouTube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92" t="20779" r="7079" b="16018"/>
          <a:stretch/>
        </p:blipFill>
        <p:spPr bwMode="auto">
          <a:xfrm>
            <a:off x="760020" y="1270660"/>
            <a:ext cx="10379034" cy="4334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348980" y="180386"/>
            <a:ext cx="961429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To discover new virus like SARS-COV-2</a:t>
            </a:r>
          </a:p>
        </p:txBody>
      </p:sp>
      <p:sp>
        <p:nvSpPr>
          <p:cNvPr id="2" name="Rectangle 1"/>
          <p:cNvSpPr/>
          <p:nvPr/>
        </p:nvSpPr>
        <p:spPr>
          <a:xfrm>
            <a:off x="7629464" y="5299547"/>
            <a:ext cx="353334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Source: </a:t>
            </a:r>
            <a:r>
              <a:rPr lang="en-US" sz="1000" dirty="0" err="1">
                <a:solidFill>
                  <a:schemeClr val="bg1"/>
                </a:solidFill>
              </a:rPr>
              <a:t>www.ovg.ox.ac.uk</a:t>
            </a:r>
            <a:r>
              <a:rPr lang="en-US" sz="1000" dirty="0">
                <a:solidFill>
                  <a:schemeClr val="bg1"/>
                </a:solidFill>
              </a:rPr>
              <a:t>/news/covid-19-vaccine-development</a:t>
            </a:r>
          </a:p>
        </p:txBody>
      </p:sp>
    </p:spTree>
    <p:extLst>
      <p:ext uri="{BB962C8B-B14F-4D97-AF65-F5344CB8AC3E}">
        <p14:creationId xmlns:p14="http://schemas.microsoft.com/office/powerpoint/2010/main" val="37575657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hat is COVID-19? (Coronavirus Update) - YouTube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92" t="20779" r="7079" b="16018"/>
          <a:stretch/>
        </p:blipFill>
        <p:spPr bwMode="auto">
          <a:xfrm>
            <a:off x="760020" y="1270660"/>
            <a:ext cx="10379034" cy="4334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7629464" y="5299547"/>
            <a:ext cx="353334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Source: </a:t>
            </a:r>
            <a:r>
              <a:rPr lang="en-US" sz="1000" dirty="0" err="1">
                <a:solidFill>
                  <a:schemeClr val="bg1"/>
                </a:solidFill>
              </a:rPr>
              <a:t>www.ovg.ox.ac.uk</a:t>
            </a:r>
            <a:r>
              <a:rPr lang="en-US" sz="1000" dirty="0">
                <a:solidFill>
                  <a:schemeClr val="bg1"/>
                </a:solidFill>
              </a:rPr>
              <a:t>/news/covid-19-vaccine-development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1B325CB-75F3-2A23-CE37-B8280C7F6E0D}"/>
              </a:ext>
            </a:extLst>
          </p:cNvPr>
          <p:cNvSpPr txBox="1"/>
          <p:nvPr/>
        </p:nvSpPr>
        <p:spPr>
          <a:xfrm>
            <a:off x="658515" y="208378"/>
            <a:ext cx="111528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To help design vaccines  against SARS-COV-2</a:t>
            </a:r>
          </a:p>
        </p:txBody>
      </p:sp>
    </p:spTree>
    <p:extLst>
      <p:ext uri="{BB962C8B-B14F-4D97-AF65-F5344CB8AC3E}">
        <p14:creationId xmlns:p14="http://schemas.microsoft.com/office/powerpoint/2010/main" val="3217414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338599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/>
              <a:t>To understand where SARS-COV-2 came from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723" y="1075820"/>
            <a:ext cx="9633240" cy="338188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933153" y="6235839"/>
            <a:ext cx="72588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Source: SARS-CoV-2 (COVID-19) by the numbers, Bar-On et al, </a:t>
            </a:r>
            <a:r>
              <a:rPr lang="en-US" sz="2000" dirty="0" err="1"/>
              <a:t>eLife</a:t>
            </a:r>
            <a:endParaRPr lang="en-US" sz="2000" dirty="0"/>
          </a:p>
        </p:txBody>
      </p:sp>
      <p:sp>
        <p:nvSpPr>
          <p:cNvPr id="6" name="TextBox 5"/>
          <p:cNvSpPr txBox="1"/>
          <p:nvPr/>
        </p:nvSpPr>
        <p:spPr>
          <a:xfrm>
            <a:off x="532067" y="4457701"/>
            <a:ext cx="86900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It is 30,000 bases long  (human genome is 3 billion)</a:t>
            </a:r>
          </a:p>
        </p:txBody>
      </p:sp>
    </p:spTree>
    <p:extLst>
      <p:ext uri="{BB962C8B-B14F-4D97-AF65-F5344CB8AC3E}">
        <p14:creationId xmlns:p14="http://schemas.microsoft.com/office/powerpoint/2010/main" val="25469158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B6659A0E-D918-4D21-8DAD-B0F4AD82F1D6}"/>
              </a:ext>
            </a:extLst>
          </p:cNvPr>
          <p:cNvSpPr txBox="1">
            <a:spLocks/>
          </p:cNvSpPr>
          <p:nvPr/>
        </p:nvSpPr>
        <p:spPr>
          <a:xfrm>
            <a:off x="1117600" y="0"/>
            <a:ext cx="9956800" cy="114300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sz="3200" dirty="0">
              <a:solidFill>
                <a:srgbClr val="00B050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A09F6A14-5422-4A59-AE2A-2CC22157D224}"/>
              </a:ext>
            </a:extLst>
          </p:cNvPr>
          <p:cNvSpPr txBox="1">
            <a:spLocks/>
          </p:cNvSpPr>
          <p:nvPr/>
        </p:nvSpPr>
        <p:spPr>
          <a:xfrm>
            <a:off x="1067286" y="1031288"/>
            <a:ext cx="9956800" cy="4991805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GB" sz="3200" dirty="0">
              <a:solidFill>
                <a:srgbClr val="00B050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CF93218-468D-4944-B730-DC4387752320}"/>
              </a:ext>
            </a:extLst>
          </p:cNvPr>
          <p:cNvSpPr/>
          <p:nvPr/>
        </p:nvSpPr>
        <p:spPr>
          <a:xfrm>
            <a:off x="7632104" y="3074895"/>
            <a:ext cx="115200" cy="40789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B83F9DC-B72D-2640-8421-41069B7BABDE}"/>
              </a:ext>
            </a:extLst>
          </p:cNvPr>
          <p:cNvSpPr txBox="1"/>
          <p:nvPr/>
        </p:nvSpPr>
        <p:spPr>
          <a:xfrm>
            <a:off x="5505957" y="374705"/>
            <a:ext cx="64685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Calibri" charset="0"/>
                <a:ea typeface="Calibri" charset="0"/>
                <a:cs typeface="Calibri" charset="0"/>
              </a:rPr>
              <a:t>To study virus evolution</a:t>
            </a:r>
          </a:p>
        </p:txBody>
      </p:sp>
      <p:pic>
        <p:nvPicPr>
          <p:cNvPr id="1026" name="Picture 2" descr="Rapid epidemic expansion of the SARS-CoV-2 Omicron variant in southern  Africa | medRxiv">
            <a:extLst>
              <a:ext uri="{FF2B5EF4-FFF2-40B4-BE49-F238E27FC236}">
                <a16:creationId xmlns:a16="http://schemas.microsoft.com/office/drawing/2014/main" id="{0389454A-3566-F74C-877D-11E1CD9A2F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972" y="1069311"/>
            <a:ext cx="4965223" cy="5154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1F86C16-CBB2-C040-981A-0D3B42BD7EC1}"/>
              </a:ext>
            </a:extLst>
          </p:cNvPr>
          <p:cNvSpPr txBox="1"/>
          <p:nvPr/>
        </p:nvSpPr>
        <p:spPr>
          <a:xfrm>
            <a:off x="4303992" y="6186703"/>
            <a:ext cx="76704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https://</a:t>
            </a:r>
            <a:r>
              <a:rPr lang="en-US" sz="2000" dirty="0" err="1"/>
              <a:t>www.medrxiv.org</a:t>
            </a:r>
            <a:r>
              <a:rPr lang="en-US" sz="2000" dirty="0"/>
              <a:t>/content/10.1101/2021.12.19.21268028v1.full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912EEC-D39C-C84D-857B-5D5F74FC4E3D}"/>
              </a:ext>
            </a:extLst>
          </p:cNvPr>
          <p:cNvSpPr txBox="1"/>
          <p:nvPr/>
        </p:nvSpPr>
        <p:spPr>
          <a:xfrm>
            <a:off x="5030755" y="4327220"/>
            <a:ext cx="64685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Calibri" charset="0"/>
                <a:ea typeface="Calibri" charset="0"/>
                <a:cs typeface="Calibri" charset="0"/>
              </a:rPr>
              <a:t>Mutation in the genome lead to changes in the composition of the spike protein which lead to higher infectivity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596862-115D-E04C-BEFA-09273737BF3A}"/>
              </a:ext>
            </a:extLst>
          </p:cNvPr>
          <p:cNvSpPr txBox="1"/>
          <p:nvPr/>
        </p:nvSpPr>
        <p:spPr>
          <a:xfrm>
            <a:off x="6045686" y="1716635"/>
            <a:ext cx="47689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Calibri" charset="0"/>
                <a:ea typeface="Calibri" charset="0"/>
                <a:cs typeface="Calibri" charset="0"/>
              </a:rPr>
              <a:t>Omicron RNA genome with mutations  in red (compared to “original” virus)</a:t>
            </a:r>
          </a:p>
        </p:txBody>
      </p:sp>
    </p:spTree>
    <p:extLst>
      <p:ext uri="{BB962C8B-B14F-4D97-AF65-F5344CB8AC3E}">
        <p14:creationId xmlns:p14="http://schemas.microsoft.com/office/powerpoint/2010/main" val="3209830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7088"/>
    </mc:Choice>
    <mc:Fallback xmlns="">
      <p:transition spd="slow" advTm="97088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656861" y="237573"/>
            <a:ext cx="505978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Why DNA Sequencing 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88720" y="1177736"/>
            <a:ext cx="7938071" cy="54014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1" dirty="0"/>
              <a:t>Comparative Genomics</a:t>
            </a:r>
          </a:p>
          <a:p>
            <a:r>
              <a:rPr lang="en-US" sz="2500" dirty="0"/>
              <a:t>	Sequencing of many animal species</a:t>
            </a:r>
          </a:p>
          <a:p>
            <a:r>
              <a:rPr lang="en-US" sz="2500" dirty="0"/>
              <a:t>		Structure and function of the human genome</a:t>
            </a:r>
          </a:p>
          <a:p>
            <a:r>
              <a:rPr lang="en-US" sz="2500" dirty="0"/>
              <a:t>		Genome evolution</a:t>
            </a:r>
          </a:p>
          <a:p>
            <a:endParaRPr lang="en-US" sz="2500" dirty="0"/>
          </a:p>
          <a:p>
            <a:r>
              <a:rPr lang="en-US" sz="2500" b="1" dirty="0"/>
              <a:t>Human Genetic Variation</a:t>
            </a:r>
          </a:p>
          <a:p>
            <a:r>
              <a:rPr lang="en-US" sz="2500" dirty="0"/>
              <a:t>	Genomic contribution to disease</a:t>
            </a:r>
          </a:p>
          <a:p>
            <a:endParaRPr lang="en-US" sz="1000" dirty="0"/>
          </a:p>
          <a:p>
            <a:r>
              <a:rPr lang="en-US" sz="2500" b="1" dirty="0"/>
              <a:t>Agricultural important species</a:t>
            </a:r>
          </a:p>
          <a:p>
            <a:endParaRPr lang="en-US" sz="1000" dirty="0"/>
          </a:p>
          <a:p>
            <a:r>
              <a:rPr lang="en-US" sz="2500" b="1" dirty="0"/>
              <a:t>Microbial Communities</a:t>
            </a:r>
          </a:p>
          <a:p>
            <a:r>
              <a:rPr lang="en-US" sz="2500" dirty="0"/>
              <a:t>	Medical</a:t>
            </a:r>
          </a:p>
          <a:p>
            <a:r>
              <a:rPr lang="en-US" sz="2500" dirty="0"/>
              <a:t>	Environmental</a:t>
            </a:r>
          </a:p>
          <a:p>
            <a:r>
              <a:rPr lang="en-US" sz="2500" dirty="0"/>
              <a:t>	Food</a:t>
            </a:r>
          </a:p>
          <a:p>
            <a:r>
              <a:rPr lang="en-US" sz="2500" dirty="0"/>
              <a:t>	Bioterrorism</a:t>
            </a:r>
          </a:p>
        </p:txBody>
      </p:sp>
    </p:spTree>
    <p:extLst>
      <p:ext uri="{BB962C8B-B14F-4D97-AF65-F5344CB8AC3E}">
        <p14:creationId xmlns:p14="http://schemas.microsoft.com/office/powerpoint/2010/main" val="9261841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5186558-6FD7-E64B-9DDA-C222C5E6467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99941"/>
            <a:ext cx="1051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Calibri" charset="0"/>
                <a:ea typeface="Calibri" charset="0"/>
                <a:cs typeface="Calibri" charset="0"/>
              </a:rPr>
              <a:t>What questions do you have?</a:t>
            </a:r>
          </a:p>
        </p:txBody>
      </p:sp>
    </p:spTree>
    <p:extLst>
      <p:ext uri="{BB962C8B-B14F-4D97-AF65-F5344CB8AC3E}">
        <p14:creationId xmlns:p14="http://schemas.microsoft.com/office/powerpoint/2010/main" val="19360674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237573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Calibri" charset="0"/>
                <a:ea typeface="Calibri" charset="0"/>
                <a:cs typeface="Calibri" charset="0"/>
              </a:rPr>
              <a:t>DNA</a:t>
            </a:r>
          </a:p>
        </p:txBody>
      </p:sp>
      <p:sp>
        <p:nvSpPr>
          <p:cNvPr id="2" name="Rectangle 1"/>
          <p:cNvSpPr/>
          <p:nvPr/>
        </p:nvSpPr>
        <p:spPr>
          <a:xfrm>
            <a:off x="674624" y="1883248"/>
            <a:ext cx="11212576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3200" dirty="0"/>
              <a:t>Molecule that carries the information for the growth, development, functioning and reproduction of all known living organisms (and viruses)</a:t>
            </a:r>
          </a:p>
          <a:p>
            <a:pPr marL="514350" indent="-514350" algn="just">
              <a:buFont typeface="+mj-lt"/>
              <a:buAutoNum type="arabicPeriod"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3996497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raph: Sequencing Cost Per Genome">
            <a:extLst>
              <a:ext uri="{FF2B5EF4-FFF2-40B4-BE49-F238E27FC236}">
                <a16:creationId xmlns:a16="http://schemas.microsoft.com/office/drawing/2014/main" id="{A6BA5A20-E84A-EBB3-8E07-D48E7B0FEA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4816" y="615614"/>
            <a:ext cx="9999241" cy="5626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65135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raph: Sequencing Cost Per Genome">
            <a:extLst>
              <a:ext uri="{FF2B5EF4-FFF2-40B4-BE49-F238E27FC236}">
                <a16:creationId xmlns:a16="http://schemas.microsoft.com/office/drawing/2014/main" id="{A6BA5A20-E84A-EBB3-8E07-D48E7B0FEA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4816" y="615614"/>
            <a:ext cx="9999241" cy="5626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ight Arrow 1">
            <a:extLst>
              <a:ext uri="{FF2B5EF4-FFF2-40B4-BE49-F238E27FC236}">
                <a16:creationId xmlns:a16="http://schemas.microsoft.com/office/drawing/2014/main" id="{B2163FB3-83A2-AD3C-BB59-28AD7EE845C2}"/>
              </a:ext>
            </a:extLst>
          </p:cNvPr>
          <p:cNvSpPr/>
          <p:nvPr/>
        </p:nvSpPr>
        <p:spPr>
          <a:xfrm rot="5400000">
            <a:off x="1521139" y="138839"/>
            <a:ext cx="1280160" cy="1170432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ight Arrow 2">
            <a:extLst>
              <a:ext uri="{FF2B5EF4-FFF2-40B4-BE49-F238E27FC236}">
                <a16:creationId xmlns:a16="http://schemas.microsoft.com/office/drawing/2014/main" id="{BBE7933F-3322-5ECB-E93A-66A85D00CB86}"/>
              </a:ext>
            </a:extLst>
          </p:cNvPr>
          <p:cNvSpPr/>
          <p:nvPr/>
        </p:nvSpPr>
        <p:spPr>
          <a:xfrm rot="5400000">
            <a:off x="4012702" y="863019"/>
            <a:ext cx="1280160" cy="1170432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1307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237573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Calibri" charset="0"/>
                <a:ea typeface="Calibri" charset="0"/>
                <a:cs typeface="Calibri" charset="0"/>
              </a:rPr>
              <a:t>Year 2000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7594" y="1018894"/>
            <a:ext cx="8293387" cy="5619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1342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raph: Sequencing Cost Per Genome">
            <a:extLst>
              <a:ext uri="{FF2B5EF4-FFF2-40B4-BE49-F238E27FC236}">
                <a16:creationId xmlns:a16="http://schemas.microsoft.com/office/drawing/2014/main" id="{A6BA5A20-E84A-EBB3-8E07-D48E7B0FEA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4816" y="615614"/>
            <a:ext cx="9999241" cy="5626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ight Arrow 2">
            <a:extLst>
              <a:ext uri="{FF2B5EF4-FFF2-40B4-BE49-F238E27FC236}">
                <a16:creationId xmlns:a16="http://schemas.microsoft.com/office/drawing/2014/main" id="{BBE7933F-3322-5ECB-E93A-66A85D00CB86}"/>
              </a:ext>
            </a:extLst>
          </p:cNvPr>
          <p:cNvSpPr/>
          <p:nvPr/>
        </p:nvSpPr>
        <p:spPr>
          <a:xfrm rot="18348595">
            <a:off x="3602155" y="2393240"/>
            <a:ext cx="1280160" cy="1170432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6060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128147" y="411124"/>
            <a:ext cx="615578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/>
              <a:t>Next-Generation Sequencing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436428" y="1676242"/>
            <a:ext cx="3586688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Massively Parallel</a:t>
            </a:r>
          </a:p>
          <a:p>
            <a:r>
              <a:rPr lang="en-US" sz="3200" dirty="0"/>
              <a:t>Higher throughput</a:t>
            </a:r>
          </a:p>
          <a:p>
            <a:r>
              <a:rPr lang="en-US" sz="3200" dirty="0"/>
              <a:t>Lower cost</a:t>
            </a:r>
          </a:p>
          <a:p>
            <a:r>
              <a:rPr lang="en-US" sz="3200" dirty="0"/>
              <a:t>Faster</a:t>
            </a:r>
          </a:p>
          <a:p>
            <a:r>
              <a:rPr lang="en-US" sz="3200" dirty="0"/>
              <a:t>More accurate</a:t>
            </a:r>
          </a:p>
          <a:p>
            <a:endParaRPr lang="en-US" sz="3200" dirty="0"/>
          </a:p>
          <a:p>
            <a:r>
              <a:rPr lang="en-US" sz="3200" u="sng" dirty="0"/>
              <a:t>Although</a:t>
            </a:r>
          </a:p>
          <a:p>
            <a:endParaRPr lang="en-US" sz="3200" dirty="0"/>
          </a:p>
          <a:p>
            <a:r>
              <a:rPr lang="en-US" sz="3200" dirty="0"/>
              <a:t>Shorter read lengths</a:t>
            </a:r>
          </a:p>
        </p:txBody>
      </p:sp>
    </p:spTree>
    <p:extLst>
      <p:ext uri="{BB962C8B-B14F-4D97-AF65-F5344CB8AC3E}">
        <p14:creationId xmlns:p14="http://schemas.microsoft.com/office/powerpoint/2010/main" val="11701405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3354" y="414696"/>
            <a:ext cx="4457700" cy="59436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017812" y="5084064"/>
            <a:ext cx="362195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Facebook profile pic </a:t>
            </a:r>
          </a:p>
          <a:p>
            <a:r>
              <a:rPr lang="en-US" sz="3200" dirty="0"/>
              <a:t>Paolo, 2008</a:t>
            </a:r>
          </a:p>
        </p:txBody>
      </p:sp>
    </p:spTree>
    <p:extLst>
      <p:ext uri="{BB962C8B-B14F-4D97-AF65-F5344CB8AC3E}">
        <p14:creationId xmlns:p14="http://schemas.microsoft.com/office/powerpoint/2010/main" val="17441203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579364" y="411124"/>
            <a:ext cx="525336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/>
              <a:t>Sequencing by Synthesis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02161" y="1950562"/>
            <a:ext cx="11500905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3200" dirty="0"/>
              <a:t>DNA is sheared into 200bp pieces</a:t>
            </a:r>
          </a:p>
          <a:p>
            <a:pPr marL="514350" indent="-514350">
              <a:buAutoNum type="arabicPeriod"/>
            </a:pPr>
            <a:endParaRPr lang="en-US" sz="3200" dirty="0"/>
          </a:p>
          <a:p>
            <a:pPr marL="514350" indent="-514350">
              <a:buAutoNum type="arabicPeriod"/>
            </a:pPr>
            <a:r>
              <a:rPr lang="en-US" sz="3200" dirty="0"/>
              <a:t>The sheared DNA is attached to the surface of a flow cell</a:t>
            </a:r>
          </a:p>
          <a:p>
            <a:pPr marL="514350" indent="-514350">
              <a:buAutoNum type="arabicPeriod"/>
            </a:pPr>
            <a:endParaRPr lang="en-US" sz="3200" dirty="0"/>
          </a:p>
          <a:p>
            <a:pPr marL="514350" indent="-514350">
              <a:buAutoNum type="arabicPeriod"/>
            </a:pPr>
            <a:r>
              <a:rPr lang="en-US" sz="3200" dirty="0"/>
              <a:t>The attached DNA is amplified via PCR </a:t>
            </a:r>
          </a:p>
          <a:p>
            <a:pPr marL="514350" indent="-514350">
              <a:buAutoNum type="arabicPeriod"/>
            </a:pPr>
            <a:endParaRPr lang="en-US" sz="3200" dirty="0"/>
          </a:p>
          <a:p>
            <a:pPr marL="514350" indent="-514350">
              <a:buAutoNum type="arabicPeriod"/>
            </a:pPr>
            <a:r>
              <a:rPr lang="en-US" sz="3200" dirty="0"/>
              <a:t>Sequencing by synthesis using fluorescently labelled nucleotides </a:t>
            </a:r>
          </a:p>
          <a:p>
            <a:pPr marL="514350" indent="-514350">
              <a:buAutoNum type="arabicPeriod"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5384384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579364" y="411124"/>
            <a:ext cx="525336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/>
              <a:t>Sequencing by Synthesis</a:t>
            </a:r>
          </a:p>
        </p:txBody>
      </p:sp>
      <p:pic>
        <p:nvPicPr>
          <p:cNvPr id="6" name="Picture 5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2349" y="1874064"/>
            <a:ext cx="7941631" cy="185020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82AFB02-CBB3-0846-8588-D7AACC3F2664}"/>
              </a:ext>
            </a:extLst>
          </p:cNvPr>
          <p:cNvSpPr/>
          <p:nvPr/>
        </p:nvSpPr>
        <p:spPr>
          <a:xfrm>
            <a:off x="1182051" y="4537867"/>
            <a:ext cx="10047988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GB" sz="3200" spc="-5" dirty="0">
                <a:solidFill>
                  <a:srgbClr val="00000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You will learn more about next-generation sequencing in the </a:t>
            </a:r>
            <a:r>
              <a:rPr lang="en-GB" sz="3200" spc="-5" dirty="0" err="1">
                <a:solidFill>
                  <a:srgbClr val="00000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Labster</a:t>
            </a:r>
            <a:r>
              <a:rPr lang="en-GB" sz="3200" spc="-5" dirty="0">
                <a:solidFill>
                  <a:srgbClr val="00000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 lab (check it out on the module Minerva page)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13507135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901184" y="365760"/>
            <a:ext cx="20694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70070807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74917" y="1026160"/>
            <a:ext cx="757284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DNA sequencing enabled by electronics</a:t>
            </a:r>
          </a:p>
          <a:p>
            <a:endParaRPr lang="en-US" sz="3600" dirty="0"/>
          </a:p>
          <a:p>
            <a:r>
              <a:rPr lang="en-US" sz="3600" dirty="0"/>
              <a:t>			Why?</a:t>
            </a:r>
          </a:p>
        </p:txBody>
      </p:sp>
    </p:spTree>
    <p:extLst>
      <p:ext uri="{BB962C8B-B14F-4D97-AF65-F5344CB8AC3E}">
        <p14:creationId xmlns:p14="http://schemas.microsoft.com/office/powerpoint/2010/main" val="12689890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237573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Calibri" charset="0"/>
                <a:ea typeface="Calibri" charset="0"/>
                <a:cs typeface="Calibri" charset="0"/>
              </a:rPr>
              <a:t>DNA</a:t>
            </a:r>
          </a:p>
        </p:txBody>
      </p:sp>
      <p:sp>
        <p:nvSpPr>
          <p:cNvPr id="2" name="Rectangle 1"/>
          <p:cNvSpPr/>
          <p:nvPr/>
        </p:nvSpPr>
        <p:spPr>
          <a:xfrm>
            <a:off x="725424" y="1459915"/>
            <a:ext cx="10393680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 algn="just">
              <a:buFont typeface="+mj-lt"/>
              <a:buAutoNum type="arabicPeriod"/>
            </a:pPr>
            <a:r>
              <a:rPr lang="en-US" sz="3200" dirty="0"/>
              <a:t>Molecule that carries the information for the growth, development, functioning and reproduction of all known living organisms</a:t>
            </a:r>
          </a:p>
          <a:p>
            <a:pPr marL="514350" indent="-514350" algn="just">
              <a:buFont typeface="+mj-lt"/>
              <a:buAutoNum type="arabicPeriod"/>
            </a:pPr>
            <a:endParaRPr lang="en-US" sz="3200" dirty="0"/>
          </a:p>
          <a:p>
            <a:pPr marL="514350" indent="-514350" algn="just">
              <a:buFont typeface="+mj-lt"/>
              <a:buAutoNum type="arabicPeriod"/>
            </a:pPr>
            <a:r>
              <a:rPr lang="en-US" sz="3200" dirty="0"/>
              <a:t>Composed of 4 units called nucleotides (or bases): A,C,G,T</a:t>
            </a:r>
          </a:p>
          <a:p>
            <a:pPr marL="514350" indent="-514350" algn="just">
              <a:buFont typeface="+mj-lt"/>
              <a:buAutoNum type="arabicPeriod"/>
            </a:pPr>
            <a:endParaRPr lang="en-US" sz="3200" dirty="0"/>
          </a:p>
          <a:p>
            <a:pPr marL="514350" indent="-514350" algn="just">
              <a:buFont typeface="+mj-lt"/>
              <a:buAutoNum type="arabicPeriod"/>
            </a:pPr>
            <a:r>
              <a:rPr lang="en-US" sz="3200" dirty="0"/>
              <a:t>Human Genome contains 3 billion bases </a:t>
            </a:r>
          </a:p>
          <a:p>
            <a:pPr algn="just"/>
            <a:r>
              <a:rPr lang="en-US" sz="3200" dirty="0"/>
              <a:t>	(SARS-COV-2 about 30,000)</a:t>
            </a:r>
          </a:p>
        </p:txBody>
      </p:sp>
    </p:spTree>
    <p:extLst>
      <p:ext uri="{BB962C8B-B14F-4D97-AF65-F5344CB8AC3E}">
        <p14:creationId xmlns:p14="http://schemas.microsoft.com/office/powerpoint/2010/main" val="213090972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09579" y="518160"/>
            <a:ext cx="75728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DNA sequencing enabled by electronics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44C2795-D6D1-CD41-A8B3-1F4A9900AC79}"/>
              </a:ext>
            </a:extLst>
          </p:cNvPr>
          <p:cNvSpPr txBox="1"/>
          <p:nvPr/>
        </p:nvSpPr>
        <p:spPr>
          <a:xfrm>
            <a:off x="497712" y="2025226"/>
            <a:ext cx="6393032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Because of industrial capabilities </a:t>
            </a:r>
          </a:p>
          <a:p>
            <a:r>
              <a:rPr lang="en-US" sz="3600" dirty="0"/>
              <a:t>Electronics is highly parallel</a:t>
            </a:r>
          </a:p>
          <a:p>
            <a:r>
              <a:rPr lang="en-US" sz="3600" dirty="0"/>
              <a:t>Low-cost</a:t>
            </a:r>
          </a:p>
          <a:p>
            <a:r>
              <a:rPr lang="en-US" sz="3600" dirty="0"/>
              <a:t>Small footprint</a:t>
            </a:r>
          </a:p>
          <a:p>
            <a:r>
              <a:rPr lang="en-US" sz="3600" dirty="0"/>
              <a:t>Low power consumption</a:t>
            </a:r>
          </a:p>
          <a:p>
            <a:r>
              <a:rPr lang="en-US" sz="3600" dirty="0"/>
              <a:t>No need for optics/lasers</a:t>
            </a:r>
          </a:p>
        </p:txBody>
      </p:sp>
    </p:spTree>
    <p:extLst>
      <p:ext uri="{BB962C8B-B14F-4D97-AF65-F5344CB8AC3E}">
        <p14:creationId xmlns:p14="http://schemas.microsoft.com/office/powerpoint/2010/main" val="114336689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t="17648" r="47677" b="4907"/>
          <a:stretch/>
        </p:blipFill>
        <p:spPr>
          <a:xfrm>
            <a:off x="0" y="1134258"/>
            <a:ext cx="6832600" cy="4985076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0844784" y="4389120"/>
            <a:ext cx="1005840" cy="17672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854431" y="429412"/>
            <a:ext cx="19351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/>
              <a:t>MOSFET</a:t>
            </a:r>
          </a:p>
        </p:txBody>
      </p:sp>
    </p:spTree>
    <p:extLst>
      <p:ext uri="{BB962C8B-B14F-4D97-AF65-F5344CB8AC3E}">
        <p14:creationId xmlns:p14="http://schemas.microsoft.com/office/powerpoint/2010/main" val="95206713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t="17648" r="47677" b="4907"/>
          <a:stretch/>
        </p:blipFill>
        <p:spPr>
          <a:xfrm>
            <a:off x="0" y="1134258"/>
            <a:ext cx="6832600" cy="4985076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0844784" y="4389120"/>
            <a:ext cx="1005840" cy="17672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854431" y="429412"/>
            <a:ext cx="19351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/>
              <a:t>MOSFET</a:t>
            </a:r>
          </a:p>
        </p:txBody>
      </p:sp>
      <p:pic>
        <p:nvPicPr>
          <p:cNvPr id="1026" name="Picture 2" descr="Drain Characteristics-EMOSFET">
            <a:extLst>
              <a:ext uri="{FF2B5EF4-FFF2-40B4-BE49-F238E27FC236}">
                <a16:creationId xmlns:a16="http://schemas.microsoft.com/office/drawing/2014/main" id="{C4385C9B-788F-C545-9166-B8900F5EA8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9577" y="1745785"/>
            <a:ext cx="5249333" cy="3762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389B327-E6D7-6244-AD4B-E10C55CDE3EA}"/>
              </a:ext>
            </a:extLst>
          </p:cNvPr>
          <p:cNvSpPr txBox="1"/>
          <p:nvPr/>
        </p:nvSpPr>
        <p:spPr>
          <a:xfrm>
            <a:off x="8422891" y="6299200"/>
            <a:ext cx="3427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Source: </a:t>
            </a:r>
            <a:r>
              <a:rPr lang="en-US" dirty="0" err="1"/>
              <a:t>circuitstoday.com</a:t>
            </a:r>
            <a:r>
              <a:rPr lang="en-US" dirty="0"/>
              <a:t>/</a:t>
            </a:r>
            <a:r>
              <a:rPr lang="en-US" dirty="0" err="1"/>
              <a:t>emosfet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976534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0844784" y="4389120"/>
            <a:ext cx="1005840" cy="17672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211876" y="2588033"/>
            <a:ext cx="84637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/>
              <a:t>MOSFET (Dry) vs DNA sequencing (Wet)</a:t>
            </a:r>
          </a:p>
        </p:txBody>
      </p:sp>
    </p:spTree>
    <p:extLst>
      <p:ext uri="{BB962C8B-B14F-4D97-AF65-F5344CB8AC3E}">
        <p14:creationId xmlns:p14="http://schemas.microsoft.com/office/powerpoint/2010/main" val="231248671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t="17648" r="1156" b="4907"/>
          <a:stretch/>
        </p:blipFill>
        <p:spPr>
          <a:xfrm>
            <a:off x="177436" y="1506440"/>
            <a:ext cx="11474360" cy="443158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0844784" y="4389120"/>
            <a:ext cx="1005840" cy="17672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357048" y="411124"/>
            <a:ext cx="369800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/>
              <a:t>MOSFET vs ISFET</a:t>
            </a:r>
          </a:p>
        </p:txBody>
      </p:sp>
    </p:spTree>
    <p:extLst>
      <p:ext uri="{BB962C8B-B14F-4D97-AF65-F5344CB8AC3E}">
        <p14:creationId xmlns:p14="http://schemas.microsoft.com/office/powerpoint/2010/main" val="211129412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527597" y="228244"/>
            <a:ext cx="535691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/>
              <a:t>ISFET (ion-sensitive FET)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C15EE01-ABE9-374E-90DA-D443002316CE}"/>
              </a:ext>
            </a:extLst>
          </p:cNvPr>
          <p:cNvGrpSpPr/>
          <p:nvPr/>
        </p:nvGrpSpPr>
        <p:grpSpPr>
          <a:xfrm>
            <a:off x="612907" y="1612578"/>
            <a:ext cx="5593148" cy="4482610"/>
            <a:chOff x="4022276" y="1629511"/>
            <a:chExt cx="5593148" cy="448261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A6B62633-F5E3-704A-BCF8-6A8822465B1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4906" t="17648" r="1156" b="4907"/>
            <a:stretch/>
          </p:blipFill>
          <p:spPr>
            <a:xfrm>
              <a:off x="4022276" y="1629511"/>
              <a:ext cx="4862237" cy="4224528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BC92FF2-CFB2-CB44-A95F-2ED8F8349865}"/>
                </a:ext>
              </a:extLst>
            </p:cNvPr>
            <p:cNvSpPr/>
            <p:nvPr/>
          </p:nvSpPr>
          <p:spPr>
            <a:xfrm>
              <a:off x="8609584" y="4344857"/>
              <a:ext cx="1005840" cy="176726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CE52B531-2683-4C46-86B7-85DF4C0F85BB}"/>
              </a:ext>
            </a:extLst>
          </p:cNvPr>
          <p:cNvSpPr txBox="1"/>
          <p:nvPr/>
        </p:nvSpPr>
        <p:spPr>
          <a:xfrm>
            <a:off x="5200215" y="2004542"/>
            <a:ext cx="684106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SiO</a:t>
            </a:r>
            <a:r>
              <a:rPr lang="en-US" sz="4000" baseline="-25000" dirty="0"/>
              <a:t>2 </a:t>
            </a:r>
            <a:r>
              <a:rPr lang="en-US" sz="4000" dirty="0"/>
              <a:t> layer is sensitive to pH (concentration of H</a:t>
            </a:r>
            <a:r>
              <a:rPr lang="en-US" sz="4000" baseline="30000" dirty="0"/>
              <a:t>+</a:t>
            </a:r>
            <a:r>
              <a:rPr lang="en-US" sz="4000" baseline="-25000" dirty="0"/>
              <a:t> </a:t>
            </a:r>
            <a:r>
              <a:rPr lang="en-US" sz="4000" dirty="0"/>
              <a:t>in solution)</a:t>
            </a:r>
            <a:endParaRPr lang="en-US" sz="4000" baseline="-25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4B36C0F-4940-C54D-9BBA-AB89012A959F}"/>
              </a:ext>
            </a:extLst>
          </p:cNvPr>
          <p:cNvSpPr txBox="1"/>
          <p:nvPr/>
        </p:nvSpPr>
        <p:spPr>
          <a:xfrm>
            <a:off x="5200214" y="4327924"/>
            <a:ext cx="684106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The pH of the solution affects the source-drain current</a:t>
            </a:r>
            <a:endParaRPr lang="en-US" sz="4000" baseline="-25000" dirty="0"/>
          </a:p>
        </p:txBody>
      </p:sp>
    </p:spTree>
    <p:extLst>
      <p:ext uri="{BB962C8B-B14F-4D97-AF65-F5344CB8AC3E}">
        <p14:creationId xmlns:p14="http://schemas.microsoft.com/office/powerpoint/2010/main" val="196324319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0844784" y="4389120"/>
            <a:ext cx="1005840" cy="17672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883276" y="666479"/>
            <a:ext cx="8425447" cy="44012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/>
              <a:t>ISFET (Wet) vs DNA sequencing (Wet)</a:t>
            </a:r>
          </a:p>
          <a:p>
            <a:pPr algn="ctr"/>
            <a:endParaRPr lang="en-US" sz="4000" dirty="0"/>
          </a:p>
          <a:p>
            <a:pPr algn="ctr"/>
            <a:r>
              <a:rPr lang="en-US" sz="4000" dirty="0"/>
              <a:t>We solved one problem </a:t>
            </a:r>
          </a:p>
          <a:p>
            <a:pPr algn="ctr"/>
            <a:r>
              <a:rPr lang="en-US" sz="4000" dirty="0"/>
              <a:t>and </a:t>
            </a:r>
          </a:p>
          <a:p>
            <a:pPr algn="ctr"/>
            <a:r>
              <a:rPr lang="en-US" sz="4000" dirty="0"/>
              <a:t>we know that ISFET is a great pH sensor</a:t>
            </a:r>
          </a:p>
          <a:p>
            <a:pPr algn="ctr"/>
            <a:r>
              <a:rPr lang="en-US" sz="4000" dirty="0"/>
              <a:t>but </a:t>
            </a:r>
          </a:p>
          <a:p>
            <a:pPr algn="ctr"/>
            <a:r>
              <a:rPr lang="en-US" sz="4000" dirty="0"/>
              <a:t>how do we sequence DNA???</a:t>
            </a:r>
          </a:p>
        </p:txBody>
      </p:sp>
    </p:spTree>
    <p:extLst>
      <p:ext uri="{BB962C8B-B14F-4D97-AF65-F5344CB8AC3E}">
        <p14:creationId xmlns:p14="http://schemas.microsoft.com/office/powerpoint/2010/main" val="60192506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C419987-39AC-ED45-BD8B-F510CC761139}"/>
              </a:ext>
            </a:extLst>
          </p:cNvPr>
          <p:cNvSpPr txBox="1"/>
          <p:nvPr/>
        </p:nvSpPr>
        <p:spPr>
          <a:xfrm>
            <a:off x="2371608" y="228244"/>
            <a:ext cx="766889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/>
              <a:t>ISFET (ion-sensitive FET) sequencing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590A25C-37E4-3942-99B5-E3B87A120176}"/>
              </a:ext>
            </a:extLst>
          </p:cNvPr>
          <p:cNvSpPr txBox="1"/>
          <p:nvPr/>
        </p:nvSpPr>
        <p:spPr>
          <a:xfrm>
            <a:off x="619536" y="2495280"/>
            <a:ext cx="1117303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When DNA polymerase (remember the P in PCR) fills in a new nucleotide a H</a:t>
            </a:r>
            <a:r>
              <a:rPr lang="en-US" sz="3200" baseline="30000" dirty="0"/>
              <a:t>+</a:t>
            </a:r>
            <a:r>
              <a:rPr lang="en-US" sz="3200" dirty="0"/>
              <a:t> ions is released !!!!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07E5900-AEA8-E741-ABBC-15EBAA2C48C8}"/>
              </a:ext>
            </a:extLst>
          </p:cNvPr>
          <p:cNvSpPr/>
          <p:nvPr/>
        </p:nvSpPr>
        <p:spPr>
          <a:xfrm>
            <a:off x="1332177" y="4851766"/>
            <a:ext cx="10047988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GB" sz="3200" spc="-5" dirty="0">
                <a:solidFill>
                  <a:srgbClr val="00000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You will learn more about ISFET sequencing in Ion Torrent video  ( on Minerva under Unit 1.1)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41072570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671371" y="228244"/>
            <a:ext cx="30693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/>
              <a:t>ISFET Reading</a:t>
            </a:r>
          </a:p>
        </p:txBody>
      </p:sp>
      <p:sp>
        <p:nvSpPr>
          <p:cNvPr id="2" name="Rectangle 1"/>
          <p:cNvSpPr/>
          <p:nvPr/>
        </p:nvSpPr>
        <p:spPr>
          <a:xfrm>
            <a:off x="201168" y="2173147"/>
            <a:ext cx="1199083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An integrated semiconductor device enabling non-optical genome sequencing, Nature, 2011</a:t>
            </a:r>
          </a:p>
        </p:txBody>
      </p:sp>
      <p:sp>
        <p:nvSpPr>
          <p:cNvPr id="3" name="Rectangle 2"/>
          <p:cNvSpPr/>
          <p:nvPr/>
        </p:nvSpPr>
        <p:spPr>
          <a:xfrm>
            <a:off x="170688" y="3887217"/>
            <a:ext cx="1162507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Piet </a:t>
            </a:r>
            <a:r>
              <a:rPr lang="en-US" sz="2800" dirty="0" err="1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Bergveld</a:t>
            </a:r>
            <a:r>
              <a:rPr lang="en-US" sz="2800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 - 40 years of ISFET technology: From neuronal sensing to DNA sequencing, Electronics Letter, 2011</a:t>
            </a:r>
            <a:endParaRPr lang="en-US" sz="2800" dirty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11241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89204" y="411124"/>
            <a:ext cx="623369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/>
              <a:t>Third Generation Sequencing</a:t>
            </a:r>
          </a:p>
        </p:txBody>
      </p:sp>
      <p:pic>
        <p:nvPicPr>
          <p:cNvPr id="2" name="Picture 2" descr="Graph: Sequencing Cost Per Genome">
            <a:extLst>
              <a:ext uri="{FF2B5EF4-FFF2-40B4-BE49-F238E27FC236}">
                <a16:creationId xmlns:a16="http://schemas.microsoft.com/office/drawing/2014/main" id="{0A49CDA7-9C92-FA50-5105-080293BB2D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6198" y="1832501"/>
            <a:ext cx="8200129" cy="461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33487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237573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Calibri" charset="0"/>
                <a:ea typeface="Calibri" charset="0"/>
                <a:cs typeface="Calibri" charset="0"/>
              </a:rPr>
              <a:t>DNA (2)</a:t>
            </a:r>
          </a:p>
        </p:txBody>
      </p:sp>
      <p:sp>
        <p:nvSpPr>
          <p:cNvPr id="2" name="Rectangle 1"/>
          <p:cNvSpPr/>
          <p:nvPr/>
        </p:nvSpPr>
        <p:spPr>
          <a:xfrm>
            <a:off x="899160" y="2520619"/>
            <a:ext cx="10393680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 algn="just">
              <a:buFont typeface="+mj-lt"/>
              <a:buAutoNum type="arabicPeriod"/>
            </a:pPr>
            <a:r>
              <a:rPr lang="en-US" sz="3200" dirty="0"/>
              <a:t>The structure of DNA is a double helix</a:t>
            </a:r>
          </a:p>
          <a:p>
            <a:pPr marL="514350" indent="-514350" algn="just">
              <a:buFont typeface="+mj-lt"/>
              <a:buAutoNum type="arabicPeriod"/>
            </a:pPr>
            <a:endParaRPr lang="en-US" sz="3200" dirty="0"/>
          </a:p>
          <a:p>
            <a:pPr marL="514350" indent="-514350" algn="just">
              <a:buFont typeface="+mj-lt"/>
              <a:buAutoNum type="arabicPeriod"/>
            </a:pPr>
            <a:r>
              <a:rPr lang="en-US" sz="3200" dirty="0"/>
              <a:t>A binds T and C binds G</a:t>
            </a:r>
          </a:p>
          <a:p>
            <a:pPr marL="514350" indent="-514350" algn="just">
              <a:buFont typeface="+mj-lt"/>
              <a:buAutoNum type="arabicPeriod"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76960383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89204" y="411124"/>
            <a:ext cx="623369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/>
              <a:t>Third Generation Sequencing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59361" y="2554066"/>
            <a:ext cx="1048775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3200" dirty="0" err="1"/>
              <a:t>Nanopore</a:t>
            </a:r>
            <a:r>
              <a:rPr lang="en-US" sz="3200" dirty="0"/>
              <a:t> Sequencing (Oxford </a:t>
            </a:r>
            <a:r>
              <a:rPr lang="en-US" sz="3200" dirty="0" err="1"/>
              <a:t>Nanopores</a:t>
            </a:r>
            <a:r>
              <a:rPr lang="en-US" sz="3200" dirty="0"/>
              <a:t>)</a:t>
            </a:r>
          </a:p>
          <a:p>
            <a:pPr marL="514350" indent="-514350">
              <a:buAutoNum type="arabicPeriod"/>
            </a:pPr>
            <a:endParaRPr lang="en-US" sz="3200" dirty="0"/>
          </a:p>
          <a:p>
            <a:pPr marL="514350" indent="-514350">
              <a:buAutoNum type="arabicPeriod"/>
            </a:pPr>
            <a:r>
              <a:rPr lang="en-US" sz="3200" dirty="0"/>
              <a:t>SMRT sequencing (Pacific Biosciences)                                 (we will not discuss this technology)</a:t>
            </a:r>
          </a:p>
          <a:p>
            <a:pPr marL="514350" indent="-514350">
              <a:buAutoNum type="arabicPeriod"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03449920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89204" y="411124"/>
            <a:ext cx="623369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/>
              <a:t>Third Generation Sequencing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91126" y="2229695"/>
            <a:ext cx="1020341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marR="0" lvl="0" indent="-5143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dirty="0"/>
              <a:t>Longer reads</a:t>
            </a:r>
          </a:p>
          <a:p>
            <a:pPr marL="514350" marR="0" lvl="0" indent="-5143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3200" dirty="0"/>
          </a:p>
          <a:p>
            <a:pPr marL="514350" marR="0" lvl="0" indent="-5143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dirty="0"/>
              <a:t>Portable (Oxford </a:t>
            </a:r>
            <a:r>
              <a:rPr lang="en-US" sz="3200" dirty="0" err="1"/>
              <a:t>Nanopore</a:t>
            </a:r>
            <a:r>
              <a:rPr lang="en-US" sz="3200" dirty="0"/>
              <a:t>)</a:t>
            </a:r>
          </a:p>
          <a:p>
            <a:pPr marL="514350" marR="0" lvl="0" indent="-5143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3200" dirty="0"/>
          </a:p>
          <a:p>
            <a:pPr marL="514350" lvl="0" indent="-514350">
              <a:defRPr/>
            </a:pPr>
            <a:r>
              <a:rPr lang="en-US" sz="3200" dirty="0"/>
              <a:t>Speed (Oxford </a:t>
            </a:r>
            <a:r>
              <a:rPr lang="en-US" sz="3200" dirty="0" err="1"/>
              <a:t>Nanopore</a:t>
            </a:r>
            <a:r>
              <a:rPr lang="en-US" sz="3200" dirty="0"/>
              <a:t>, see reading “</a:t>
            </a:r>
            <a:r>
              <a:rPr lang="en-GB" sz="3200" dirty="0"/>
              <a:t>Ultrarapid Nanopore Genome Sequencing in a Critical Care Setting” in UNIT 1 DNA sequencing readings)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71980189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89204" y="411124"/>
            <a:ext cx="623369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/>
              <a:t>Third Generation Sequencing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7454" y="1292264"/>
            <a:ext cx="8734575" cy="449284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218947" y="6266046"/>
            <a:ext cx="47679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Source: https://nanoporetech.com/how-it-works</a:t>
            </a:r>
          </a:p>
        </p:txBody>
      </p:sp>
    </p:spTree>
    <p:extLst>
      <p:ext uri="{BB962C8B-B14F-4D97-AF65-F5344CB8AC3E}">
        <p14:creationId xmlns:p14="http://schemas.microsoft.com/office/powerpoint/2010/main" val="404262530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3593" y="201168"/>
            <a:ext cx="9699242" cy="6455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36135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814343" y="411124"/>
            <a:ext cx="478342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 err="1"/>
              <a:t>Nanopore</a:t>
            </a:r>
            <a:r>
              <a:rPr lang="en-US" sz="4000" dirty="0"/>
              <a:t> Sequencing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9968" y="1294571"/>
            <a:ext cx="7976478" cy="532568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167881" y="6108192"/>
            <a:ext cx="112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Wikipedia</a:t>
            </a:r>
          </a:p>
        </p:txBody>
      </p:sp>
    </p:spTree>
    <p:extLst>
      <p:ext uri="{BB962C8B-B14F-4D97-AF65-F5344CB8AC3E}">
        <p14:creationId xmlns:p14="http://schemas.microsoft.com/office/powerpoint/2010/main" val="37438163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993674" y="411124"/>
            <a:ext cx="242476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/>
              <a:t>Challenges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93581" y="1877410"/>
            <a:ext cx="1113019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3200" dirty="0"/>
              <a:t>Width of single stranded DNA is 1.5 nm. </a:t>
            </a:r>
          </a:p>
          <a:p>
            <a:pPr lvl="2"/>
            <a:r>
              <a:rPr lang="en-US" sz="3200" dirty="0"/>
              <a:t>How do you make </a:t>
            </a:r>
            <a:r>
              <a:rPr lang="en-US" sz="3200" dirty="0" err="1"/>
              <a:t>nanopores</a:t>
            </a:r>
            <a:r>
              <a:rPr lang="en-US" sz="3200" dirty="0"/>
              <a:t> this small?</a:t>
            </a:r>
          </a:p>
          <a:p>
            <a:pPr lvl="2"/>
            <a:endParaRPr lang="en-US" sz="3200" dirty="0"/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DNA travels through the </a:t>
            </a:r>
            <a:r>
              <a:rPr lang="en-US" sz="3200" dirty="0" err="1"/>
              <a:t>nanopore</a:t>
            </a:r>
            <a:r>
              <a:rPr lang="en-US" sz="3200" dirty="0"/>
              <a:t> really fast (less than 10 𝛍s) and causes a modulation in the current of few tens of </a:t>
            </a:r>
            <a:r>
              <a:rPr lang="en-US" sz="3200" dirty="0" err="1"/>
              <a:t>pA</a:t>
            </a:r>
            <a:endParaRPr lang="en-US" sz="3200" dirty="0"/>
          </a:p>
          <a:p>
            <a:pPr lvl="1"/>
            <a:r>
              <a:rPr lang="en-US" sz="3200" dirty="0"/>
              <a:t>	How do you read single bases?</a:t>
            </a:r>
          </a:p>
        </p:txBody>
      </p:sp>
    </p:spTree>
    <p:extLst>
      <p:ext uri="{BB962C8B-B14F-4D97-AF65-F5344CB8AC3E}">
        <p14:creationId xmlns:p14="http://schemas.microsoft.com/office/powerpoint/2010/main" val="132669195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970913" y="411124"/>
            <a:ext cx="247029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 err="1"/>
              <a:t>Nanopores</a:t>
            </a:r>
            <a:endParaRPr lang="en-US" sz="40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7597" y="1408176"/>
            <a:ext cx="9996919" cy="508482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155433" y="6123670"/>
            <a:ext cx="2174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Nature Biotech, 2016</a:t>
            </a:r>
          </a:p>
        </p:txBody>
      </p:sp>
    </p:spTree>
    <p:extLst>
      <p:ext uri="{BB962C8B-B14F-4D97-AF65-F5344CB8AC3E}">
        <p14:creationId xmlns:p14="http://schemas.microsoft.com/office/powerpoint/2010/main" val="182518903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>
            <a:grpSpLocks noChangeAspect="1"/>
          </p:cNvGrpSpPr>
          <p:nvPr/>
        </p:nvGrpSpPr>
        <p:grpSpPr>
          <a:xfrm>
            <a:off x="989520" y="1685066"/>
            <a:ext cx="4674301" cy="4438604"/>
            <a:chOff x="4224528" y="1737360"/>
            <a:chExt cx="4818714" cy="4575734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2"/>
            <a:srcRect l="50460" t="29627" r="24574" b="41207"/>
            <a:stretch/>
          </p:blipFill>
          <p:spPr>
            <a:xfrm>
              <a:off x="4224528" y="1737360"/>
              <a:ext cx="4681728" cy="4370832"/>
            </a:xfrm>
            <a:prstGeom prst="rect">
              <a:avLst/>
            </a:prstGeom>
          </p:spPr>
        </p:pic>
        <p:sp>
          <p:nvSpPr>
            <p:cNvPr id="4" name="Rectangle 3"/>
            <p:cNvSpPr/>
            <p:nvPr/>
          </p:nvSpPr>
          <p:spPr>
            <a:xfrm>
              <a:off x="6766560" y="2871216"/>
              <a:ext cx="2267712" cy="34418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 rot="2431088">
              <a:off x="7532951" y="1774628"/>
              <a:ext cx="1510291" cy="20720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322214" y="1737360"/>
              <a:ext cx="1510291" cy="9569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Rectangle 6"/>
          <p:cNvSpPr/>
          <p:nvPr/>
        </p:nvSpPr>
        <p:spPr>
          <a:xfrm rot="2431088">
            <a:off x="806269" y="1738354"/>
            <a:ext cx="1143346" cy="13804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3568947" y="428935"/>
            <a:ext cx="511268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/>
              <a:t>How to slow down DNA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155433" y="6123670"/>
            <a:ext cx="2174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Nature Biotech, 2012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D2CED64-3FD3-2848-A2D0-E8451E748772}"/>
              </a:ext>
            </a:extLst>
          </p:cNvPr>
          <p:cNvSpPr/>
          <p:nvPr/>
        </p:nvSpPr>
        <p:spPr>
          <a:xfrm>
            <a:off x="5091665" y="3748331"/>
            <a:ext cx="652262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 motor protein sits on top of the nanopore and ratchets DNA down the nanopore with a controlled speed 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2AC8DE1-BDEA-5147-B842-5236ACDFBBE0}"/>
              </a:ext>
            </a:extLst>
          </p:cNvPr>
          <p:cNvCxnSpPr>
            <a:cxnSpLocks/>
          </p:cNvCxnSpPr>
          <p:nvPr/>
        </p:nvCxnSpPr>
        <p:spPr>
          <a:xfrm flipV="1">
            <a:off x="3260230" y="2613337"/>
            <a:ext cx="1533088" cy="54531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75924EF-423A-3E4A-AE1F-79F62DA2769C}"/>
              </a:ext>
            </a:extLst>
          </p:cNvPr>
          <p:cNvCxnSpPr>
            <a:cxnSpLocks/>
          </p:cNvCxnSpPr>
          <p:nvPr/>
        </p:nvCxnSpPr>
        <p:spPr>
          <a:xfrm flipH="1">
            <a:off x="1678502" y="1870776"/>
            <a:ext cx="276579" cy="136178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A6FFD7DD-A392-9F45-9B53-C3D7E5D148E3}"/>
              </a:ext>
            </a:extLst>
          </p:cNvPr>
          <p:cNvSpPr/>
          <p:nvPr/>
        </p:nvSpPr>
        <p:spPr>
          <a:xfrm>
            <a:off x="1433769" y="1476713"/>
            <a:ext cx="132682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anopore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5C98725-E1A9-8747-AE1B-F18B94ECC91F}"/>
              </a:ext>
            </a:extLst>
          </p:cNvPr>
          <p:cNvSpPr/>
          <p:nvPr/>
        </p:nvSpPr>
        <p:spPr>
          <a:xfrm>
            <a:off x="4818734" y="2326154"/>
            <a:ext cx="249457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Motor Protein </a:t>
            </a:r>
          </a:p>
          <a:p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(like DNA polymerase)</a:t>
            </a:r>
            <a:endParaRPr lang="en-US" b="0" i="0" dirty="0">
              <a:solidFill>
                <a:srgbClr val="222222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269325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9383" y="943117"/>
            <a:ext cx="8623300" cy="41529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190D2FD-EB4A-C440-8C49-86651E8253C3}"/>
              </a:ext>
            </a:extLst>
          </p:cNvPr>
          <p:cNvSpPr/>
          <p:nvPr/>
        </p:nvSpPr>
        <p:spPr>
          <a:xfrm>
            <a:off x="864629" y="4510572"/>
            <a:ext cx="1004798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GB" sz="3200" spc="-5" dirty="0">
                <a:solidFill>
                  <a:srgbClr val="00000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You will learn more about nanopore sequencing in the Introduction to Nanopore Sequencing</a:t>
            </a:r>
          </a:p>
          <a:p>
            <a:pPr algn="just"/>
            <a:r>
              <a:rPr lang="en-GB" sz="3200" spc="-5" dirty="0">
                <a:solidFill>
                  <a:srgbClr val="00000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( on Minerva under Unit1/ Videos DNA Sequencing)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30551020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264920" y="2382559"/>
            <a:ext cx="9662160" cy="20928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800" dirty="0">
                <a:solidFill>
                  <a:srgbClr val="222222"/>
                </a:solidFill>
              </a:rPr>
              <a:t>Automated forward and reverse ratcheting of DNA in a </a:t>
            </a:r>
            <a:r>
              <a:rPr lang="en-US" sz="2800" dirty="0" err="1">
                <a:solidFill>
                  <a:srgbClr val="222222"/>
                </a:solidFill>
              </a:rPr>
              <a:t>nanopore</a:t>
            </a:r>
            <a:r>
              <a:rPr lang="en-US" sz="2800" dirty="0">
                <a:solidFill>
                  <a:srgbClr val="222222"/>
                </a:solidFill>
              </a:rPr>
              <a:t> at 5-Å precision, Nature Biotech, 2012</a:t>
            </a:r>
          </a:p>
          <a:p>
            <a:pPr marL="514350" indent="-514350">
              <a:buFont typeface="+mj-lt"/>
              <a:buAutoNum type="arabicPeriod"/>
            </a:pPr>
            <a:endParaRPr lang="en-US" sz="2800" dirty="0">
              <a:solidFill>
                <a:srgbClr val="222222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Three decades of </a:t>
            </a:r>
            <a:r>
              <a:rPr lang="en-US" sz="2800" dirty="0" err="1"/>
              <a:t>nanopore</a:t>
            </a:r>
            <a:r>
              <a:rPr lang="en-US" sz="2800" dirty="0"/>
              <a:t> sequencing, Nature Biotech, 2016</a:t>
            </a:r>
            <a:endParaRPr lang="en-US" dirty="0">
              <a:solidFill>
                <a:srgbClr val="222222"/>
              </a:solidFill>
              <a:latin typeface="Lora" charset="0"/>
            </a:endParaRPr>
          </a:p>
          <a:p>
            <a:endParaRPr lang="en-US" b="0" i="0" dirty="0">
              <a:solidFill>
                <a:srgbClr val="222222"/>
              </a:solidFill>
              <a:effectLst/>
              <a:latin typeface="Lora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033078" y="392836"/>
            <a:ext cx="405335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 err="1"/>
              <a:t>Nanopore</a:t>
            </a:r>
            <a:r>
              <a:rPr lang="en-US" sz="4000" dirty="0"/>
              <a:t> Reading</a:t>
            </a:r>
          </a:p>
        </p:txBody>
      </p:sp>
    </p:spTree>
    <p:extLst>
      <p:ext uri="{BB962C8B-B14F-4D97-AF65-F5344CB8AC3E}">
        <p14:creationId xmlns:p14="http://schemas.microsoft.com/office/powerpoint/2010/main" val="14274497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129E41-72CD-FF99-1533-916CA195B4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22CDC34-E4C3-70F0-F3FB-37AD13852674}"/>
              </a:ext>
            </a:extLst>
          </p:cNvPr>
          <p:cNvSpPr txBox="1"/>
          <p:nvPr/>
        </p:nvSpPr>
        <p:spPr>
          <a:xfrm>
            <a:off x="0" y="237573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Calibri" charset="0"/>
                <a:ea typeface="Calibri" charset="0"/>
                <a:cs typeface="Calibri" charset="0"/>
              </a:rPr>
              <a:t>DNA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07BFD1F-F456-F0AA-3778-9F82DF79A276}"/>
              </a:ext>
            </a:extLst>
          </p:cNvPr>
          <p:cNvSpPr/>
          <p:nvPr/>
        </p:nvSpPr>
        <p:spPr>
          <a:xfrm>
            <a:off x="409787" y="1857963"/>
            <a:ext cx="103936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3200" dirty="0"/>
              <a:t>Let’s take this single stranded DNA sequence as an example: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8C3EF3E-E9F6-1038-6A9A-32D1D16F5643}"/>
              </a:ext>
            </a:extLst>
          </p:cNvPr>
          <p:cNvSpPr/>
          <p:nvPr/>
        </p:nvSpPr>
        <p:spPr>
          <a:xfrm>
            <a:off x="1337733" y="2828835"/>
            <a:ext cx="742430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600" spc="-5" dirty="0">
                <a:solidFill>
                  <a:srgbClr val="000000"/>
                </a:solidFill>
                <a:latin typeface="Georgia" panose="020405020504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 A A C T T A A T T A A</a:t>
            </a:r>
            <a:br>
              <a:rPr lang="en-GB" sz="3600" spc="-5" dirty="0">
                <a:solidFill>
                  <a:srgbClr val="000000"/>
                </a:solidFill>
                <a:latin typeface="Georgia" panose="020405020504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83381046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021267" y="392836"/>
            <a:ext cx="207697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/>
              <a:t>Question</a:t>
            </a:r>
          </a:p>
        </p:txBody>
      </p:sp>
    </p:spTree>
    <p:extLst>
      <p:ext uri="{BB962C8B-B14F-4D97-AF65-F5344CB8AC3E}">
        <p14:creationId xmlns:p14="http://schemas.microsoft.com/office/powerpoint/2010/main" val="10080449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237573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Calibri" charset="0"/>
                <a:ea typeface="Calibri" charset="0"/>
                <a:cs typeface="Calibri" charset="0"/>
              </a:rPr>
              <a:t>DNA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9F600A6-46E1-D84F-A84B-D314E05F1761}"/>
              </a:ext>
            </a:extLst>
          </p:cNvPr>
          <p:cNvSpPr/>
          <p:nvPr/>
        </p:nvSpPr>
        <p:spPr>
          <a:xfrm>
            <a:off x="1337733" y="2828835"/>
            <a:ext cx="742430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600" spc="-5" dirty="0">
                <a:solidFill>
                  <a:srgbClr val="000000"/>
                </a:solidFill>
                <a:latin typeface="Georgia" panose="020405020504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 A A C T T A A T T A A</a:t>
            </a:r>
            <a:br>
              <a:rPr lang="en-GB" sz="3600" spc="-5" dirty="0">
                <a:solidFill>
                  <a:srgbClr val="000000"/>
                </a:solidFill>
                <a:latin typeface="Georgia" panose="020405020504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3600" spc="-5" dirty="0">
                <a:solidFill>
                  <a:srgbClr val="000000"/>
                </a:solidFill>
                <a:latin typeface="Georgia" panose="020405020504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 T T G A A T T A A T T</a:t>
            </a:r>
            <a:r>
              <a:rPr lang="en-GB" sz="3600" dirty="0"/>
              <a:t> </a:t>
            </a:r>
            <a:endParaRPr lang="en-US" sz="36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DE144A7-A03C-FD43-A22D-C104B5D41DB7}"/>
              </a:ext>
            </a:extLst>
          </p:cNvPr>
          <p:cNvSpPr/>
          <p:nvPr/>
        </p:nvSpPr>
        <p:spPr>
          <a:xfrm>
            <a:off x="409787" y="1857963"/>
            <a:ext cx="1106072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3200" dirty="0"/>
              <a:t>The double stranded version will be immediately determined as:</a:t>
            </a:r>
          </a:p>
        </p:txBody>
      </p:sp>
    </p:spTree>
    <p:extLst>
      <p:ext uri="{BB962C8B-B14F-4D97-AF65-F5344CB8AC3E}">
        <p14:creationId xmlns:p14="http://schemas.microsoft.com/office/powerpoint/2010/main" val="3760671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237573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Calibri" charset="0"/>
                <a:ea typeface="Calibri" charset="0"/>
                <a:cs typeface="Calibri" charset="0"/>
              </a:rPr>
              <a:t>Polymerase Chain Reaction (PCR)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9F600A6-46E1-D84F-A84B-D314E05F1761}"/>
              </a:ext>
            </a:extLst>
          </p:cNvPr>
          <p:cNvSpPr/>
          <p:nvPr/>
        </p:nvSpPr>
        <p:spPr>
          <a:xfrm>
            <a:off x="1337733" y="2828835"/>
            <a:ext cx="382693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600" spc="-5" dirty="0">
                <a:solidFill>
                  <a:srgbClr val="000000"/>
                </a:solidFill>
                <a:latin typeface="Georgia" panose="020405020504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GAACTTAATTAA</a:t>
            </a:r>
            <a:br>
              <a:rPr lang="en-GB" sz="3600" spc="-5" dirty="0">
                <a:solidFill>
                  <a:srgbClr val="000000"/>
                </a:solidFill>
                <a:latin typeface="Georgia" panose="020405020504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3600" dirty="0"/>
              <a:t> </a:t>
            </a:r>
            <a:endParaRPr lang="en-US" sz="36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DE144A7-A03C-FD43-A22D-C104B5D41DB7}"/>
              </a:ext>
            </a:extLst>
          </p:cNvPr>
          <p:cNvSpPr/>
          <p:nvPr/>
        </p:nvSpPr>
        <p:spPr>
          <a:xfrm>
            <a:off x="409787" y="1857963"/>
            <a:ext cx="109524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3200" dirty="0"/>
              <a:t>When you warm it up (around 95 C) , the two strands separate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FB59992-5CDA-CC47-9031-CBD290152144}"/>
              </a:ext>
            </a:extLst>
          </p:cNvPr>
          <p:cNvSpPr/>
          <p:nvPr/>
        </p:nvSpPr>
        <p:spPr>
          <a:xfrm>
            <a:off x="1406586" y="4503818"/>
            <a:ext cx="375808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3600" spc="-5" dirty="0">
                <a:solidFill>
                  <a:srgbClr val="000000"/>
                </a:solidFill>
                <a:latin typeface="Georgia" panose="020405020504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CTTGAATTAATT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56081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237573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Calibri" charset="0"/>
                <a:ea typeface="Calibri" charset="0"/>
                <a:cs typeface="Calibri" charset="0"/>
              </a:rPr>
              <a:t>Polymerase Chain Reaction (PCR)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DE144A7-A03C-FD43-A22D-C104B5D41DB7}"/>
              </a:ext>
            </a:extLst>
          </p:cNvPr>
          <p:cNvSpPr/>
          <p:nvPr/>
        </p:nvSpPr>
        <p:spPr>
          <a:xfrm>
            <a:off x="409787" y="1305342"/>
            <a:ext cx="1095248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GB" sz="3200" dirty="0"/>
              <a:t>Add a short, specific bit of complementary DNA at either end (a primer)</a:t>
            </a:r>
            <a:endParaRPr lang="en-US" sz="32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2E195D-FAF1-404F-807C-207FE0F68DCF}"/>
              </a:ext>
            </a:extLst>
          </p:cNvPr>
          <p:cNvSpPr/>
          <p:nvPr/>
        </p:nvSpPr>
        <p:spPr>
          <a:xfrm>
            <a:off x="409787" y="3429000"/>
            <a:ext cx="6096000" cy="286232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3600" spc="-5" dirty="0">
                <a:solidFill>
                  <a:srgbClr val="000000"/>
                </a:solidFill>
                <a:latin typeface="Georgia" panose="020405020504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GAACTTAATTAA</a:t>
            </a:r>
            <a:br>
              <a:rPr lang="en-GB" sz="3600" spc="-5" dirty="0">
                <a:solidFill>
                  <a:srgbClr val="000000"/>
                </a:solidFill>
                <a:latin typeface="Georgia" panose="020405020504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3600" spc="-5" dirty="0">
                <a:solidFill>
                  <a:srgbClr val="000000"/>
                </a:solidFill>
                <a:latin typeface="Georgia" panose="02040502050405020303" pitchFamily="18" charset="0"/>
                <a:cs typeface="Times New Roman" panose="02020603050405020304" pitchFamily="18" charset="0"/>
              </a:rPr>
              <a:t>CTT</a:t>
            </a:r>
          </a:p>
          <a:p>
            <a:br>
              <a:rPr lang="en-GB" sz="3600" spc="-5" dirty="0">
                <a:solidFill>
                  <a:srgbClr val="000000"/>
                </a:solidFill>
                <a:latin typeface="Georgia" panose="020405020504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3600" spc="-5" dirty="0">
                <a:solidFill>
                  <a:srgbClr val="000000"/>
                </a:solidFill>
                <a:latin typeface="Georgia" panose="020405020504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GAA</a:t>
            </a:r>
            <a:br>
              <a:rPr lang="en-GB" sz="3600" spc="-5" dirty="0">
                <a:solidFill>
                  <a:srgbClr val="000000"/>
                </a:solidFill>
                <a:latin typeface="Georgia" panose="020405020504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3600" spc="-5" dirty="0">
                <a:solidFill>
                  <a:srgbClr val="000000"/>
                </a:solidFill>
                <a:latin typeface="Georgia" panose="020405020504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CTTGAATTAATT</a:t>
            </a:r>
            <a:r>
              <a:rPr lang="en-GB" sz="3600" dirty="0"/>
              <a:t> </a:t>
            </a:r>
            <a:endParaRPr lang="en-US" sz="3600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79C3F02-1294-F448-A8C8-CE6175EC34E2}"/>
              </a:ext>
            </a:extLst>
          </p:cNvPr>
          <p:cNvCxnSpPr>
            <a:cxnSpLocks/>
          </p:cNvCxnSpPr>
          <p:nvPr/>
        </p:nvCxnSpPr>
        <p:spPr>
          <a:xfrm flipH="1" flipV="1">
            <a:off x="1591733" y="4284133"/>
            <a:ext cx="6366934" cy="254000"/>
          </a:xfrm>
          <a:prstGeom prst="straightConnector1">
            <a:avLst/>
          </a:prstGeom>
          <a:ln w="635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9704DA4-6756-4E4C-AFF6-C85EBDE9CBCE}"/>
              </a:ext>
            </a:extLst>
          </p:cNvPr>
          <p:cNvCxnSpPr>
            <a:cxnSpLocks/>
          </p:cNvCxnSpPr>
          <p:nvPr/>
        </p:nvCxnSpPr>
        <p:spPr>
          <a:xfrm flipH="1">
            <a:off x="1591733" y="4656667"/>
            <a:ext cx="6366934" cy="702733"/>
          </a:xfrm>
          <a:prstGeom prst="straightConnector1">
            <a:avLst/>
          </a:prstGeom>
          <a:ln w="635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E63F5582-8C45-2A4D-80E0-6BF279934988}"/>
              </a:ext>
            </a:extLst>
          </p:cNvPr>
          <p:cNvSpPr/>
          <p:nvPr/>
        </p:nvSpPr>
        <p:spPr>
          <a:xfrm>
            <a:off x="8120608" y="4334652"/>
            <a:ext cx="162608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3200" spc="-5" dirty="0">
                <a:solidFill>
                  <a:srgbClr val="000000"/>
                </a:solidFill>
                <a:latin typeface="Georgia" panose="02040502050405020303" pitchFamily="18" charset="0"/>
                <a:cs typeface="Times New Roman" panose="02020603050405020304" pitchFamily="18" charset="0"/>
              </a:rPr>
              <a:t>Primers</a:t>
            </a:r>
            <a:endParaRPr lang="en-US" sz="3200" spc="-5" dirty="0">
              <a:solidFill>
                <a:srgbClr val="000000"/>
              </a:solidFill>
              <a:latin typeface="Georgia" panose="02040502050405020303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2238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237573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Calibri" charset="0"/>
                <a:ea typeface="Calibri" charset="0"/>
                <a:cs typeface="Calibri" charset="0"/>
              </a:rPr>
              <a:t>Polymerase Chain Reaction (PCR)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DE144A7-A03C-FD43-A22D-C104B5D41DB7}"/>
              </a:ext>
            </a:extLst>
          </p:cNvPr>
          <p:cNvSpPr/>
          <p:nvPr/>
        </p:nvSpPr>
        <p:spPr>
          <a:xfrm>
            <a:off x="409787" y="1305342"/>
            <a:ext cx="1095248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GB" sz="3200" dirty="0"/>
              <a:t>Cool it down again, and the enzyme polymerase (the P in PCR) fills in the rest, so you end up with two identical, “photocopied” versions of the original bit of DNA.</a:t>
            </a:r>
            <a:endParaRPr lang="en-US" sz="32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0D0EA72-C0D6-2142-8A20-0162EF5567D4}"/>
              </a:ext>
            </a:extLst>
          </p:cNvPr>
          <p:cNvSpPr/>
          <p:nvPr/>
        </p:nvSpPr>
        <p:spPr>
          <a:xfrm>
            <a:off x="592667" y="3483466"/>
            <a:ext cx="6096000" cy="31393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3600" spc="-5" dirty="0">
                <a:solidFill>
                  <a:srgbClr val="000000"/>
                </a:solidFill>
                <a:latin typeface="Georgia" panose="020405020504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GAACTTAATTAA</a:t>
            </a:r>
            <a:br>
              <a:rPr lang="en-GB" sz="3600" spc="-5" dirty="0">
                <a:solidFill>
                  <a:srgbClr val="000000"/>
                </a:solidFill>
                <a:latin typeface="Georgia" panose="020405020504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3600" spc="-5" dirty="0">
                <a:solidFill>
                  <a:srgbClr val="000000"/>
                </a:solidFill>
                <a:latin typeface="Georgia" panose="020405020504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CTTGAATTAATT</a:t>
            </a:r>
            <a:br>
              <a:rPr lang="en-GB" sz="3600" spc="-5" dirty="0">
                <a:solidFill>
                  <a:srgbClr val="000000"/>
                </a:solidFill>
                <a:latin typeface="Georgia" panose="020405020504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GB" sz="3600" spc="-5" dirty="0">
                <a:solidFill>
                  <a:srgbClr val="000000"/>
                </a:solidFill>
                <a:latin typeface="Georgia" panose="020405020504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3600" spc="-5" dirty="0">
                <a:solidFill>
                  <a:srgbClr val="000000"/>
                </a:solidFill>
                <a:latin typeface="Georgia" panose="020405020504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GAACTTAATTAA</a:t>
            </a:r>
            <a:br>
              <a:rPr lang="en-GB" sz="3600" spc="-5" dirty="0">
                <a:solidFill>
                  <a:srgbClr val="000000"/>
                </a:solidFill>
                <a:latin typeface="Georgia" panose="020405020504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3600" spc="-5" dirty="0">
                <a:solidFill>
                  <a:srgbClr val="000000"/>
                </a:solidFill>
                <a:latin typeface="Georgia" panose="020405020504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CTTGAATTAATT</a:t>
            </a:r>
            <a:br>
              <a:rPr lang="en-GB" spc="-5" dirty="0">
                <a:solidFill>
                  <a:srgbClr val="000000"/>
                </a:solidFill>
                <a:latin typeface="Georgia" panose="020405020504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41875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4836</TotalTime>
  <Words>1077</Words>
  <Application>Microsoft Macintosh PowerPoint</Application>
  <PresentationFormat>Widescreen</PresentationFormat>
  <Paragraphs>167</Paragraphs>
  <Slides>50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7" baseType="lpstr">
      <vt:lpstr>Arial</vt:lpstr>
      <vt:lpstr>Calibri</vt:lpstr>
      <vt:lpstr>Calibri Light</vt:lpstr>
      <vt:lpstr>Georgia</vt:lpstr>
      <vt:lpstr>Lora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questions do you have?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p.actis@leeds.ac.uk</dc:creator>
  <cp:lastModifiedBy>Paolo Actis</cp:lastModifiedBy>
  <cp:revision>71</cp:revision>
  <dcterms:created xsi:type="dcterms:W3CDTF">2018-02-23T15:14:30Z</dcterms:created>
  <dcterms:modified xsi:type="dcterms:W3CDTF">2024-01-26T15:28:26Z</dcterms:modified>
</cp:coreProperties>
</file>

<file path=docProps/thumbnail.jpeg>
</file>